
<file path=[Content_Types].xml><?xml version="1.0" encoding="utf-8"?>
<Types xmlns="http://schemas.openxmlformats.org/package/2006/content-types">
  <Default Extension="jpg" ContentType="image/jpeg"/>
  <Default Extension="wmf" ContentType="image/x-wmf"/>
  <Default Extension="png" ContentType="image/png"/>
  <Default Extension="xml" ContentType="application/xml"/>
  <Default Extension="jpeg" ContentType="image/jpeg"/>
  <Default Extension="rels" ContentType="application/vnd.openxmlformats-package.relationships+xml"/>
  <Default Extension="svg" ContentType="image/svg+xml"/>
  <Default Extension="bin" ContentType="application/vnd.openxmlformats-officedocument.oleObject"/>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35.xml" ContentType="application/vnd.openxmlformats-officedocument.presentationml.notesSlide+xml"/>
  <Override PartName="/ppt/notesSlides/notesSlide11.xml" ContentType="application/vnd.openxmlformats-officedocument.presentationml.notesSlide+xml"/>
  <Override PartName="/ppt/notesSlides/notesSlide32.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s/slide35.xml" ContentType="application/vnd.openxmlformats-officedocument.presentationml.slide+xml"/>
  <Override PartName="/ppt/notesSlides/notesSlide40.xml" ContentType="application/vnd.openxmlformats-officedocument.presentationml.notesSlide+xml"/>
  <Override PartName="/ppt/notesSlides/notesSlide13.xml" ContentType="application/vnd.openxmlformats-officedocument.presentationml.notesSlide+xml"/>
  <Override PartName="/ppt/slides/slide34.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38.xml" ContentType="application/vnd.openxmlformats-officedocument.presentationml.slide+xml"/>
  <Override PartName="/ppt/notesSlides/notesSlide1.xml" ContentType="application/vnd.openxmlformats-officedocument.presentationml.notesSlide+xml"/>
  <Override PartName="/ppt/slides/slide30.xml" ContentType="application/vnd.openxmlformats-officedocument.presentationml.slide+xml"/>
  <Override PartName="/ppt/notesSlides/notesSlide24.xml" ContentType="application/vnd.openxmlformats-officedocument.presentationml.notesSlide+xml"/>
  <Override PartName="/ppt/slides/slide27.xml" ContentType="application/vnd.openxmlformats-officedocument.presentationml.slide+xml"/>
  <Override PartName="/ppt/notesSlides/notesSlide17.xml" ContentType="application/vnd.openxmlformats-officedocument.presentationml.notesSlide+xml"/>
  <Override PartName="/ppt/slides/slide25.xml" ContentType="application/vnd.openxmlformats-officedocument.presentationml.slide+xml"/>
  <Override PartName="/ppt/notesSlides/notesSlide36.xml" ContentType="application/vnd.openxmlformats-officedocument.presentationml.notesSlide+xml"/>
  <Override PartName="/ppt/slides/slide40.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notesSlides/notesSlide28.xml" ContentType="application/vnd.openxmlformats-officedocument.presentationml.notesSlide+xml"/>
  <Override PartName="/ppt/slides/slide15.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37.xml" ContentType="application/vnd.openxmlformats-officedocument.presentationml.slide+xml"/>
  <Override PartName="/ppt/slides/slide1.xml" ContentType="application/vnd.openxmlformats-officedocument.presentationml.slide+xml"/>
  <Override PartName="/ppt/slideLayouts/slideLayout10.xml" ContentType="application/vnd.openxmlformats-officedocument.presentationml.slideLayout+xml"/>
  <Override PartName="/ppt/slides/slide24.xml" ContentType="application/vnd.openxmlformats-officedocument.presentationml.slide+xml"/>
  <Override PartName="/ppt/slideLayouts/slideLayout8.xml" ContentType="application/vnd.openxmlformats-officedocument.presentationml.slideLayout+xml"/>
  <Override PartName="/ppt/slides/slide36.xml" ContentType="application/vnd.openxmlformats-officedocument.presentationml.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s/slide16.xml" ContentType="application/vnd.openxmlformats-officedocument.presentationml.slide+xml"/>
  <Override PartName="/ppt/notesSlides/notesSlide12.xml" ContentType="application/vnd.openxmlformats-officedocument.presentationml.notesSlide+xml"/>
  <Override PartName="/ppt/slides/slide12.xml" ContentType="application/vnd.openxmlformats-officedocument.presentationml.slide+xml"/>
  <Override PartName="/ppt/slideLayouts/slideLayout1.xml" ContentType="application/vnd.openxmlformats-officedocument.presentationml.slideLayout+xml"/>
  <Override PartName="/ppt/slides/slide7.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4.xml" ContentType="application/vnd.openxmlformats-officedocument.presentationml.slideLayout+xml"/>
  <Override PartName="/ppt/notesSlides/notesSlide37.xml" ContentType="application/vnd.openxmlformats-officedocument.presentationml.notesSlide+xml"/>
  <Override PartName="/ppt/theme/theme1.xml" ContentType="application/vnd.openxmlformats-officedocument.theme+xml"/>
  <Override PartName="/docProps/app.xml" ContentType="application/vnd.openxmlformats-officedocument.extended-properties+xml"/>
  <Override PartName="/ppt/tableStyles.xml" ContentType="application/vnd.openxmlformats-officedocument.presentationml.tableStyles+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notesSlides/notesSlide31.xml" ContentType="application/vnd.openxmlformats-officedocument.presentationml.notesSlide+xml"/>
  <Override PartName="/ppt/slides/slide20.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ppt/presProps.xml" ContentType="application/vnd.openxmlformats-officedocument.presentationml.presProps+xml"/>
  <Override PartName="/ppt/slideMasters/slideMaster1.xml" ContentType="application/vnd.openxmlformats-officedocument.presentationml.slideMaster+xml"/>
  <Override PartName="/ppt/slides/slide8.xml" ContentType="application/vnd.openxmlformats-officedocument.presentationml.slide+xml"/>
  <Override PartName="/ppt/notesSlides/notesSlide25.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notesSlides/notesSlide3.xml" ContentType="application/vnd.openxmlformats-officedocument.presentationml.notesSlide+xml"/>
  <Override PartName="/ppt/slides/slide39.xml" ContentType="application/vnd.openxmlformats-officedocument.presentationml.slide+xml"/>
  <Override PartName="/ppt/presentation.xml" ContentType="application/vnd.openxmlformats-officedocument.presentationml.presentation.main+xml"/>
  <Override PartName="/ppt/slides/slide28.xml" ContentType="application/vnd.openxmlformats-officedocument.presentationml.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s/slide11.xml" ContentType="application/vnd.openxmlformats-officedocument.presentationml.slide+xml"/>
  <Override PartName="/ppt/slides/slide5.xml" ContentType="application/vnd.openxmlformats-officedocument.presentationml.slide+xml"/>
  <Override PartName="/ppt/theme/theme2.xml" ContentType="application/vnd.openxmlformats-officedocument.them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notesMasterIdLst>
    <p:notesMasterId r:id="rId4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4" d="100"/>
          <a:sy n="104" d="100"/>
        </p:scale>
        <p:origin x="648" y="1104"/>
      </p:cViewPr>
      <p:guideLst>
        <p:guide pos="3840"/>
        <p:guide pos="2160" orient="horz"/>
        <p:guide pos="3940"/>
        <p:guide pos="4040"/>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notesMaster" Target="notesMasters/notesMaster1.xml"/><Relationship Id="rId45" Type="http://schemas.openxmlformats.org/officeDocument/2006/relationships/presProps" Target="presProps.xml" /><Relationship Id="rId46" Type="http://schemas.openxmlformats.org/officeDocument/2006/relationships/tableStyles" Target="tableStyles.xml" /><Relationship Id="rId47"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1316742852" name="Platzhalter für Überschrift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875734390"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3632E96E-41F7-40C5-8419-297958CC00FA}" type="datetimeFigureOut">
              <a:rPr lang="de-DE"/>
              <a:t>28.05.25</a:t>
            </a:fld>
            <a:endParaRPr lang="de-DE"/>
          </a:p>
        </p:txBody>
      </p:sp>
      <p:sp>
        <p:nvSpPr>
          <p:cNvPr id="536710076" name="Platzhalter für Folienbilder 3"/>
          <p:cNvSpPr>
            <a:spLocks noChangeAspect="1" noGrp="1" noRo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370278407" name="Platzhalter für Notizen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50811125"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1573456884"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2E6999B8-B6B4-4561-A3CD-BBCDAB9FC9D9}" type="slidenum">
              <a:rPr lang="de-DE"/>
              <a:t>‹#›</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265064580" name="Slide Image Placeholder 1"/>
          <p:cNvSpPr>
            <a:spLocks noChangeAspect="1" noGrp="1" noRot="1"/>
          </p:cNvSpPr>
          <p:nvPr>
            <p:ph type="sldImg"/>
          </p:nvPr>
        </p:nvSpPr>
        <p:spPr bwMode="auto"/>
      </p:sp>
      <p:sp>
        <p:nvSpPr>
          <p:cNvPr id="1224327777" name="Notes Placeholder 2"/>
          <p:cNvSpPr>
            <a:spLocks noGrp="1"/>
          </p:cNvSpPr>
          <p:nvPr>
            <p:ph type="body" idx="1"/>
          </p:nvPr>
        </p:nvSpPr>
        <p:spPr bwMode="auto"/>
        <p:txBody>
          <a:bodyPr/>
          <a:lstStyle/>
          <a:p>
            <a:pPr>
              <a:defRPr/>
            </a:pPr>
            <a:endParaRPr/>
          </a:p>
        </p:txBody>
      </p:sp>
      <p:sp>
        <p:nvSpPr>
          <p:cNvPr id="1514837995" name="Slide Number Placeholder 3"/>
          <p:cNvSpPr>
            <a:spLocks noGrp="1"/>
          </p:cNvSpPr>
          <p:nvPr>
            <p:ph type="sldNum" sz="quarter" idx="10"/>
          </p:nvPr>
        </p:nvSpPr>
        <p:spPr bwMode="auto"/>
        <p:txBody>
          <a:bodyPr/>
          <a:lstStyle/>
          <a:p>
            <a:pPr>
              <a:defRPr/>
            </a:pPr>
            <a:fld id="{50D9FD08-2C9D-5F02-F58D-46445B144CE6}" type="slidenum">
              <a:rPr/>
              <a:t/>
            </a:fld>
            <a:endParaRPr/>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597989628" name="Slide Image Placeholder 1"/>
          <p:cNvSpPr>
            <a:spLocks noChangeAspect="1" noGrp="1" noRot="1"/>
          </p:cNvSpPr>
          <p:nvPr>
            <p:ph type="sldImg"/>
          </p:nvPr>
        </p:nvSpPr>
        <p:spPr bwMode="auto"/>
      </p:sp>
      <p:sp>
        <p:nvSpPr>
          <p:cNvPr id="278624097" name="Notes Placeholder 2"/>
          <p:cNvSpPr>
            <a:spLocks noGrp="1"/>
          </p:cNvSpPr>
          <p:nvPr>
            <p:ph type="body" idx="1"/>
          </p:nvPr>
        </p:nvSpPr>
        <p:spPr bwMode="auto"/>
        <p:txBody>
          <a:bodyPr/>
          <a:lstStyle/>
          <a:p>
            <a:pPr>
              <a:defRPr/>
            </a:pPr>
            <a:endParaRPr/>
          </a:p>
        </p:txBody>
      </p:sp>
      <p:sp>
        <p:nvSpPr>
          <p:cNvPr id="2075306902" name="Slide Number Placeholder 3"/>
          <p:cNvSpPr>
            <a:spLocks noGrp="1"/>
          </p:cNvSpPr>
          <p:nvPr>
            <p:ph type="sldNum" sz="quarter" idx="10"/>
          </p:nvPr>
        </p:nvSpPr>
        <p:spPr bwMode="auto"/>
        <p:txBody>
          <a:bodyPr/>
          <a:lstStyle/>
          <a:p>
            <a:pPr>
              <a:defRPr/>
            </a:pPr>
            <a:fld id="{921188E3-3567-4F3C-3262-DDF42864AC7A}" type="slidenum">
              <a:rPr/>
              <a:t/>
            </a:fld>
            <a:endParaRPr/>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679754683" name="Slide Image Placeholder 1"/>
          <p:cNvSpPr>
            <a:spLocks noChangeAspect="1" noGrp="1" noRot="1"/>
          </p:cNvSpPr>
          <p:nvPr>
            <p:ph type="sldImg"/>
          </p:nvPr>
        </p:nvSpPr>
        <p:spPr bwMode="auto"/>
      </p:sp>
      <p:sp>
        <p:nvSpPr>
          <p:cNvPr id="1127734074" name="Notes Placeholder 2"/>
          <p:cNvSpPr>
            <a:spLocks noGrp="1"/>
          </p:cNvSpPr>
          <p:nvPr>
            <p:ph type="body" idx="1"/>
          </p:nvPr>
        </p:nvSpPr>
        <p:spPr bwMode="auto"/>
        <p:txBody>
          <a:bodyPr/>
          <a:lstStyle/>
          <a:p>
            <a:pPr>
              <a:defRPr/>
            </a:pPr>
            <a:endParaRPr/>
          </a:p>
        </p:txBody>
      </p:sp>
      <p:sp>
        <p:nvSpPr>
          <p:cNvPr id="1329644579" name="Slide Number Placeholder 3"/>
          <p:cNvSpPr>
            <a:spLocks noGrp="1"/>
          </p:cNvSpPr>
          <p:nvPr>
            <p:ph type="sldNum" sz="quarter" idx="10"/>
          </p:nvPr>
        </p:nvSpPr>
        <p:spPr bwMode="auto"/>
        <p:txBody>
          <a:bodyPr/>
          <a:lstStyle/>
          <a:p>
            <a:pPr>
              <a:defRPr/>
            </a:pPr>
            <a:fld id="{1BC1A910-BFC8-93EB-265A-E96629E38890}" type="slidenum">
              <a:rPr/>
              <a:t/>
            </a:fld>
            <a:endParaRPr/>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751465762" name="Slide Image Placeholder 1"/>
          <p:cNvSpPr>
            <a:spLocks noChangeAspect="1" noGrp="1" noRot="1"/>
          </p:cNvSpPr>
          <p:nvPr>
            <p:ph type="sldImg"/>
          </p:nvPr>
        </p:nvSpPr>
        <p:spPr bwMode="auto"/>
      </p:sp>
      <p:sp>
        <p:nvSpPr>
          <p:cNvPr id="1215438260" name="Notes Placeholder 2"/>
          <p:cNvSpPr>
            <a:spLocks noGrp="1"/>
          </p:cNvSpPr>
          <p:nvPr>
            <p:ph type="body" idx="1"/>
          </p:nvPr>
        </p:nvSpPr>
        <p:spPr bwMode="auto"/>
        <p:txBody>
          <a:bodyPr/>
          <a:lstStyle/>
          <a:p>
            <a:pPr>
              <a:defRPr/>
            </a:pPr>
            <a:endParaRPr/>
          </a:p>
        </p:txBody>
      </p:sp>
      <p:sp>
        <p:nvSpPr>
          <p:cNvPr id="1683201342" name="Slide Number Placeholder 3"/>
          <p:cNvSpPr>
            <a:spLocks noGrp="1"/>
          </p:cNvSpPr>
          <p:nvPr>
            <p:ph type="sldNum" sz="quarter" idx="10"/>
          </p:nvPr>
        </p:nvSpPr>
        <p:spPr bwMode="auto"/>
        <p:txBody>
          <a:bodyPr/>
          <a:lstStyle/>
          <a:p>
            <a:pPr>
              <a:defRPr/>
            </a:pPr>
            <a:fld id="{70C0CDEC-122B-6AA0-BABD-46DFEFDDB703}" type="slidenum">
              <a:rPr/>
              <a:t/>
            </a:fld>
            <a:endParaRPr/>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111828053" name="Slide Image Placeholder 1"/>
          <p:cNvSpPr>
            <a:spLocks noChangeAspect="1" noGrp="1" noRot="1"/>
          </p:cNvSpPr>
          <p:nvPr>
            <p:ph type="sldImg"/>
          </p:nvPr>
        </p:nvSpPr>
        <p:spPr bwMode="auto"/>
      </p:sp>
      <p:sp>
        <p:nvSpPr>
          <p:cNvPr id="1598902915" name="Notes Placeholder 2"/>
          <p:cNvSpPr>
            <a:spLocks noGrp="1"/>
          </p:cNvSpPr>
          <p:nvPr>
            <p:ph type="body" idx="1"/>
          </p:nvPr>
        </p:nvSpPr>
        <p:spPr bwMode="auto"/>
        <p:txBody>
          <a:bodyPr/>
          <a:lstStyle/>
          <a:p>
            <a:pPr>
              <a:defRPr/>
            </a:pPr>
            <a:endParaRPr/>
          </a:p>
        </p:txBody>
      </p:sp>
      <p:sp>
        <p:nvSpPr>
          <p:cNvPr id="1558459129" name="Slide Number Placeholder 3"/>
          <p:cNvSpPr>
            <a:spLocks noGrp="1"/>
          </p:cNvSpPr>
          <p:nvPr>
            <p:ph type="sldNum" sz="quarter" idx="10"/>
          </p:nvPr>
        </p:nvSpPr>
        <p:spPr bwMode="auto"/>
        <p:txBody>
          <a:bodyPr/>
          <a:lstStyle/>
          <a:p>
            <a:pPr>
              <a:defRPr/>
            </a:pPr>
            <a:fld id="{0EF38872-061E-E9C8-5BD2-D1A50119982A}" type="slidenum">
              <a:rPr/>
              <a:t>8</a:t>
            </a:fld>
            <a:endParaRPr/>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103445216" name="Slide Image Placeholder 1"/>
          <p:cNvSpPr>
            <a:spLocks noChangeAspect="1" noGrp="1" noRot="1"/>
          </p:cNvSpPr>
          <p:nvPr>
            <p:ph type="sldImg"/>
          </p:nvPr>
        </p:nvSpPr>
        <p:spPr bwMode="auto"/>
      </p:sp>
      <p:sp>
        <p:nvSpPr>
          <p:cNvPr id="62285497" name="Notes Placeholder 2"/>
          <p:cNvSpPr>
            <a:spLocks noGrp="1"/>
          </p:cNvSpPr>
          <p:nvPr>
            <p:ph type="body" idx="1"/>
          </p:nvPr>
        </p:nvSpPr>
        <p:spPr bwMode="auto"/>
        <p:txBody>
          <a:bodyPr/>
          <a:lstStyle/>
          <a:p>
            <a:pPr>
              <a:defRPr/>
            </a:pPr>
            <a:endParaRPr/>
          </a:p>
        </p:txBody>
      </p:sp>
      <p:sp>
        <p:nvSpPr>
          <p:cNvPr id="309759447" name="Slide Number Placeholder 3"/>
          <p:cNvSpPr>
            <a:spLocks noGrp="1"/>
          </p:cNvSpPr>
          <p:nvPr>
            <p:ph type="sldNum" sz="quarter" idx="10"/>
          </p:nvPr>
        </p:nvSpPr>
        <p:spPr bwMode="auto"/>
        <p:txBody>
          <a:bodyPr/>
          <a:lstStyle/>
          <a:p>
            <a:pPr>
              <a:defRPr/>
            </a:pPr>
            <a:fld id="{20541E33-7D1E-D09A-3DC8-91D5482E26DA}" type="slidenum">
              <a:rPr/>
              <a:t>11</a:t>
            </a:fld>
            <a:endParaRPr/>
          </a:p>
        </p:txBody>
      </p:sp>
    </p:spTree>
  </p:cSld>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282913350" name="Slide Image Placeholder 1"/>
          <p:cNvSpPr>
            <a:spLocks noChangeAspect="1" noGrp="1" noRot="1"/>
          </p:cNvSpPr>
          <p:nvPr>
            <p:ph type="sldImg"/>
          </p:nvPr>
        </p:nvSpPr>
        <p:spPr bwMode="auto"/>
      </p:sp>
      <p:sp>
        <p:nvSpPr>
          <p:cNvPr id="1932825805" name="Notes Placeholder 2"/>
          <p:cNvSpPr>
            <a:spLocks noGrp="1"/>
          </p:cNvSpPr>
          <p:nvPr>
            <p:ph type="body" idx="1"/>
          </p:nvPr>
        </p:nvSpPr>
        <p:spPr bwMode="auto"/>
        <p:txBody>
          <a:bodyPr/>
          <a:lstStyle/>
          <a:p>
            <a:pPr>
              <a:defRPr/>
            </a:pPr>
            <a:endParaRPr/>
          </a:p>
        </p:txBody>
      </p:sp>
      <p:sp>
        <p:nvSpPr>
          <p:cNvPr id="404980382" name="Slide Number Placeholder 3"/>
          <p:cNvSpPr>
            <a:spLocks noGrp="1"/>
          </p:cNvSpPr>
          <p:nvPr>
            <p:ph type="sldNum" sz="quarter" idx="10"/>
          </p:nvPr>
        </p:nvSpPr>
        <p:spPr bwMode="auto"/>
        <p:txBody>
          <a:bodyPr/>
          <a:lstStyle/>
          <a:p>
            <a:pPr>
              <a:defRPr/>
            </a:pPr>
            <a:fld id="{BE2425A2-0E6E-BE8F-63B9-1982A0C06728}" type="slidenum">
              <a:rPr/>
              <a:t/>
            </a:fld>
            <a:endParaRPr/>
          </a:p>
        </p:txBody>
      </p:sp>
    </p:spTree>
  </p:cSld>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474369407" name="Slide Image Placeholder 1"/>
          <p:cNvSpPr>
            <a:spLocks noChangeAspect="1" noGrp="1" noRot="1"/>
          </p:cNvSpPr>
          <p:nvPr>
            <p:ph type="sldImg"/>
          </p:nvPr>
        </p:nvSpPr>
        <p:spPr bwMode="auto"/>
      </p:sp>
      <p:sp>
        <p:nvSpPr>
          <p:cNvPr id="1120737880" name="Notes Placeholder 2"/>
          <p:cNvSpPr>
            <a:spLocks noGrp="1"/>
          </p:cNvSpPr>
          <p:nvPr>
            <p:ph type="body" idx="1"/>
          </p:nvPr>
        </p:nvSpPr>
        <p:spPr bwMode="auto"/>
        <p:txBody>
          <a:bodyPr/>
          <a:lstStyle/>
          <a:p>
            <a:pPr>
              <a:defRPr/>
            </a:pPr>
            <a:endParaRPr/>
          </a:p>
        </p:txBody>
      </p:sp>
      <p:sp>
        <p:nvSpPr>
          <p:cNvPr id="1638687319" name="Slide Number Placeholder 3"/>
          <p:cNvSpPr>
            <a:spLocks noGrp="1"/>
          </p:cNvSpPr>
          <p:nvPr>
            <p:ph type="sldNum" sz="quarter" idx="10"/>
          </p:nvPr>
        </p:nvSpPr>
        <p:spPr bwMode="auto"/>
        <p:txBody>
          <a:bodyPr/>
          <a:lstStyle/>
          <a:p>
            <a:pPr>
              <a:defRPr/>
            </a:pPr>
            <a:fld id="{3EB1F83E-F5DF-44AA-CEBE-1A32032650CC}" type="slidenum">
              <a:rPr/>
              <a:t/>
            </a:fld>
            <a:endParaRPr/>
          </a:p>
        </p:txBody>
      </p:sp>
    </p:spTree>
  </p:cSld>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489814123" name="Slide Image Placeholder 1"/>
          <p:cNvSpPr>
            <a:spLocks noChangeAspect="1" noGrp="1" noRot="1"/>
          </p:cNvSpPr>
          <p:nvPr>
            <p:ph type="sldImg"/>
          </p:nvPr>
        </p:nvSpPr>
        <p:spPr bwMode="auto"/>
      </p:sp>
      <p:sp>
        <p:nvSpPr>
          <p:cNvPr id="399409154" name="Notes Placeholder 2"/>
          <p:cNvSpPr>
            <a:spLocks noGrp="1"/>
          </p:cNvSpPr>
          <p:nvPr>
            <p:ph type="body" idx="1"/>
          </p:nvPr>
        </p:nvSpPr>
        <p:spPr bwMode="auto"/>
        <p:txBody>
          <a:bodyPr/>
          <a:lstStyle/>
          <a:p>
            <a:pPr>
              <a:defRPr/>
            </a:pPr>
            <a:endParaRPr/>
          </a:p>
        </p:txBody>
      </p:sp>
      <p:sp>
        <p:nvSpPr>
          <p:cNvPr id="1360144676" name="Slide Number Placeholder 3"/>
          <p:cNvSpPr>
            <a:spLocks noGrp="1"/>
          </p:cNvSpPr>
          <p:nvPr>
            <p:ph type="sldNum" sz="quarter" idx="10"/>
          </p:nvPr>
        </p:nvSpPr>
        <p:spPr bwMode="auto"/>
        <p:txBody>
          <a:bodyPr/>
          <a:lstStyle/>
          <a:p>
            <a:pPr>
              <a:defRPr/>
            </a:pPr>
            <a:fld id="{4A98D180-CF8C-0055-830D-F92657C3CA15}" type="slidenum">
              <a:rPr/>
              <a:t>12</a:t>
            </a:fld>
            <a:endParaRPr/>
          </a:p>
        </p:txBody>
      </p:sp>
    </p:spTree>
  </p:cSld>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600751231" name="Slide Image Placeholder 1"/>
          <p:cNvSpPr>
            <a:spLocks noChangeAspect="1" noGrp="1" noRot="1"/>
          </p:cNvSpPr>
          <p:nvPr>
            <p:ph type="sldImg"/>
          </p:nvPr>
        </p:nvSpPr>
        <p:spPr bwMode="auto"/>
      </p:sp>
      <p:sp>
        <p:nvSpPr>
          <p:cNvPr id="1185904790" name="Notes Placeholder 2"/>
          <p:cNvSpPr>
            <a:spLocks noGrp="1"/>
          </p:cNvSpPr>
          <p:nvPr>
            <p:ph type="body" idx="1"/>
          </p:nvPr>
        </p:nvSpPr>
        <p:spPr bwMode="auto"/>
        <p:txBody>
          <a:bodyPr/>
          <a:lstStyle/>
          <a:p>
            <a:pPr>
              <a:defRPr/>
            </a:pPr>
            <a:endParaRPr/>
          </a:p>
        </p:txBody>
      </p:sp>
      <p:sp>
        <p:nvSpPr>
          <p:cNvPr id="757347552" name="Slide Number Placeholder 3"/>
          <p:cNvSpPr>
            <a:spLocks noGrp="1"/>
          </p:cNvSpPr>
          <p:nvPr>
            <p:ph type="sldNum" sz="quarter" idx="10"/>
          </p:nvPr>
        </p:nvSpPr>
        <p:spPr bwMode="auto"/>
        <p:txBody>
          <a:bodyPr/>
          <a:lstStyle/>
          <a:p>
            <a:pPr>
              <a:defRPr/>
            </a:pPr>
            <a:fld id="{D10FFDC0-DB69-4DFE-7BDE-005E80341C6A}" type="slidenum">
              <a:rPr/>
              <a:t/>
            </a:fld>
            <a:endParaRPr/>
          </a:p>
        </p:txBody>
      </p:sp>
    </p:spTree>
  </p:cSld>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262209191" name="Slide Image Placeholder 1"/>
          <p:cNvSpPr>
            <a:spLocks noChangeAspect="1" noGrp="1" noRot="1"/>
          </p:cNvSpPr>
          <p:nvPr>
            <p:ph type="sldImg"/>
          </p:nvPr>
        </p:nvSpPr>
        <p:spPr bwMode="auto"/>
      </p:sp>
      <p:sp>
        <p:nvSpPr>
          <p:cNvPr id="257557167" name="Notes Placeholder 2"/>
          <p:cNvSpPr>
            <a:spLocks noGrp="1"/>
          </p:cNvSpPr>
          <p:nvPr>
            <p:ph type="body" idx="1"/>
          </p:nvPr>
        </p:nvSpPr>
        <p:spPr bwMode="auto"/>
        <p:txBody>
          <a:bodyPr/>
          <a:lstStyle/>
          <a:p>
            <a:pPr>
              <a:defRPr/>
            </a:pPr>
            <a:endParaRPr/>
          </a:p>
        </p:txBody>
      </p:sp>
      <p:sp>
        <p:nvSpPr>
          <p:cNvPr id="1296933467" name="Slide Number Placeholder 3"/>
          <p:cNvSpPr>
            <a:spLocks noGrp="1"/>
          </p:cNvSpPr>
          <p:nvPr>
            <p:ph type="sldNum" sz="quarter" idx="10"/>
          </p:nvPr>
        </p:nvSpPr>
        <p:spPr bwMode="auto"/>
        <p:txBody>
          <a:bodyPr/>
          <a:lstStyle/>
          <a:p>
            <a:pPr>
              <a:defRPr/>
            </a:pPr>
            <a:fld id="{862CD9B5-EB74-36FE-DDF6-F060FEC9163F}" type="slidenum">
              <a:rPr/>
              <a:t>13</a:t>
            </a:fld>
            <a:endParaRP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128727184" name="Slide Image Placeholder 1"/>
          <p:cNvSpPr>
            <a:spLocks noChangeAspect="1" noGrp="1" noRot="1"/>
          </p:cNvSpPr>
          <p:nvPr>
            <p:ph type="sldImg"/>
          </p:nvPr>
        </p:nvSpPr>
        <p:spPr bwMode="auto"/>
      </p:sp>
      <p:sp>
        <p:nvSpPr>
          <p:cNvPr id="89316730" name="Notes Placeholder 2"/>
          <p:cNvSpPr>
            <a:spLocks noGrp="1"/>
          </p:cNvSpPr>
          <p:nvPr>
            <p:ph type="body" idx="1"/>
          </p:nvPr>
        </p:nvSpPr>
        <p:spPr bwMode="auto"/>
        <p:txBody>
          <a:bodyPr/>
          <a:lstStyle/>
          <a:p>
            <a:pPr>
              <a:defRPr/>
            </a:pPr>
            <a:endParaRPr/>
          </a:p>
        </p:txBody>
      </p:sp>
      <p:sp>
        <p:nvSpPr>
          <p:cNvPr id="503518616" name="Slide Number Placeholder 3"/>
          <p:cNvSpPr>
            <a:spLocks noGrp="1"/>
          </p:cNvSpPr>
          <p:nvPr>
            <p:ph type="sldNum" sz="quarter" idx="10"/>
          </p:nvPr>
        </p:nvSpPr>
        <p:spPr bwMode="auto"/>
        <p:txBody>
          <a:bodyPr/>
          <a:lstStyle/>
          <a:p>
            <a:pPr>
              <a:defRPr/>
            </a:pPr>
            <a:fld id="{9D82B5E2-A1FC-62F0-0F39-633A83EC8F4A}" type="slidenum">
              <a:rPr/>
              <a:t/>
            </a:fld>
            <a:endParaRPr/>
          </a:p>
        </p:txBody>
      </p:sp>
    </p:spTree>
  </p:cSld>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675598022" name="Slide Image Placeholder 1"/>
          <p:cNvSpPr>
            <a:spLocks noChangeAspect="1" noGrp="1" noRot="1"/>
          </p:cNvSpPr>
          <p:nvPr>
            <p:ph type="sldImg"/>
          </p:nvPr>
        </p:nvSpPr>
        <p:spPr bwMode="auto"/>
      </p:sp>
      <p:sp>
        <p:nvSpPr>
          <p:cNvPr id="1404472901" name="Notes Placeholder 2"/>
          <p:cNvSpPr>
            <a:spLocks noGrp="1"/>
          </p:cNvSpPr>
          <p:nvPr>
            <p:ph type="body" idx="1"/>
          </p:nvPr>
        </p:nvSpPr>
        <p:spPr bwMode="auto"/>
        <p:txBody>
          <a:bodyPr/>
          <a:lstStyle/>
          <a:p>
            <a:pPr>
              <a:defRPr/>
            </a:pPr>
            <a:endParaRPr/>
          </a:p>
        </p:txBody>
      </p:sp>
      <p:sp>
        <p:nvSpPr>
          <p:cNvPr id="737753789" name="Slide Number Placeholder 3"/>
          <p:cNvSpPr>
            <a:spLocks noGrp="1"/>
          </p:cNvSpPr>
          <p:nvPr>
            <p:ph type="sldNum" sz="quarter" idx="10"/>
          </p:nvPr>
        </p:nvSpPr>
        <p:spPr bwMode="auto"/>
        <p:txBody>
          <a:bodyPr/>
          <a:lstStyle/>
          <a:p>
            <a:pPr>
              <a:defRPr/>
            </a:pPr>
            <a:fld id="{D8CF3CDC-3E61-3863-4B6F-E4A4EC8135E6}" type="slidenum">
              <a:rPr/>
              <a:t/>
            </a:fld>
            <a:endParaRPr/>
          </a:p>
        </p:txBody>
      </p:sp>
    </p:spTree>
  </p:cSld>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651545985" name="Slide Image Placeholder 1"/>
          <p:cNvSpPr>
            <a:spLocks noChangeAspect="1" noGrp="1" noRot="1"/>
          </p:cNvSpPr>
          <p:nvPr>
            <p:ph type="sldImg"/>
          </p:nvPr>
        </p:nvSpPr>
        <p:spPr bwMode="auto"/>
      </p:sp>
      <p:sp>
        <p:nvSpPr>
          <p:cNvPr id="1289071282" name="Notes Placeholder 2"/>
          <p:cNvSpPr>
            <a:spLocks noGrp="1"/>
          </p:cNvSpPr>
          <p:nvPr>
            <p:ph type="body" idx="1"/>
          </p:nvPr>
        </p:nvSpPr>
        <p:spPr bwMode="auto"/>
        <p:txBody>
          <a:bodyPr/>
          <a:lstStyle/>
          <a:p>
            <a:pPr>
              <a:defRPr/>
            </a:pPr>
            <a:endParaRPr/>
          </a:p>
        </p:txBody>
      </p:sp>
      <p:sp>
        <p:nvSpPr>
          <p:cNvPr id="759093444" name="Slide Number Placeholder 3"/>
          <p:cNvSpPr>
            <a:spLocks noGrp="1"/>
          </p:cNvSpPr>
          <p:nvPr>
            <p:ph type="sldNum" sz="quarter" idx="10"/>
          </p:nvPr>
        </p:nvSpPr>
        <p:spPr bwMode="auto"/>
        <p:txBody>
          <a:bodyPr/>
          <a:lstStyle/>
          <a:p>
            <a:pPr>
              <a:defRPr/>
            </a:pPr>
            <a:fld id="{07045F9B-92BE-A254-FA39-03F6B9CF1F08}" type="slidenum">
              <a:rPr/>
              <a:t/>
            </a:fld>
            <a:endParaRPr/>
          </a:p>
        </p:txBody>
      </p:sp>
    </p:spTree>
  </p:cSld>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898972985" name="Slide Image Placeholder 1"/>
          <p:cNvSpPr>
            <a:spLocks noChangeAspect="1" noGrp="1" noRot="1"/>
          </p:cNvSpPr>
          <p:nvPr>
            <p:ph type="sldImg"/>
          </p:nvPr>
        </p:nvSpPr>
        <p:spPr bwMode="auto"/>
      </p:sp>
      <p:sp>
        <p:nvSpPr>
          <p:cNvPr id="2015986833" name="Notes Placeholder 2"/>
          <p:cNvSpPr>
            <a:spLocks noGrp="1"/>
          </p:cNvSpPr>
          <p:nvPr>
            <p:ph type="body" idx="1"/>
          </p:nvPr>
        </p:nvSpPr>
        <p:spPr bwMode="auto"/>
        <p:txBody>
          <a:bodyPr/>
          <a:lstStyle/>
          <a:p>
            <a:pPr>
              <a:defRPr/>
            </a:pPr>
            <a:endParaRPr/>
          </a:p>
        </p:txBody>
      </p:sp>
      <p:sp>
        <p:nvSpPr>
          <p:cNvPr id="1613100153" name="Slide Number Placeholder 3"/>
          <p:cNvSpPr>
            <a:spLocks noGrp="1"/>
          </p:cNvSpPr>
          <p:nvPr>
            <p:ph type="sldNum" sz="quarter" idx="10"/>
          </p:nvPr>
        </p:nvSpPr>
        <p:spPr bwMode="auto"/>
        <p:txBody>
          <a:bodyPr/>
          <a:lstStyle/>
          <a:p>
            <a:pPr>
              <a:defRPr/>
            </a:pPr>
            <a:fld id="{8FA093BB-5ADD-7547-C1D3-04E1E2AF13D8}" type="slidenum">
              <a:rPr/>
              <a:t/>
            </a:fld>
            <a:endParaRPr/>
          </a:p>
        </p:txBody>
      </p:sp>
    </p:spTree>
  </p:cSld>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574191725" name="Slide Image Placeholder 1"/>
          <p:cNvSpPr>
            <a:spLocks noChangeAspect="1" noGrp="1" noRot="1"/>
          </p:cNvSpPr>
          <p:nvPr>
            <p:ph type="sldImg"/>
          </p:nvPr>
        </p:nvSpPr>
        <p:spPr bwMode="auto"/>
      </p:sp>
      <p:sp>
        <p:nvSpPr>
          <p:cNvPr id="814591119" name="Notes Placeholder 2"/>
          <p:cNvSpPr>
            <a:spLocks noGrp="1"/>
          </p:cNvSpPr>
          <p:nvPr>
            <p:ph type="body" idx="1"/>
          </p:nvPr>
        </p:nvSpPr>
        <p:spPr bwMode="auto"/>
        <p:txBody>
          <a:bodyPr/>
          <a:lstStyle/>
          <a:p>
            <a:pPr>
              <a:defRPr/>
            </a:pPr>
            <a:endParaRPr/>
          </a:p>
        </p:txBody>
      </p:sp>
      <p:sp>
        <p:nvSpPr>
          <p:cNvPr id="174724900" name="Slide Number Placeholder 3"/>
          <p:cNvSpPr>
            <a:spLocks noGrp="1"/>
          </p:cNvSpPr>
          <p:nvPr>
            <p:ph type="sldNum" sz="quarter" idx="10"/>
          </p:nvPr>
        </p:nvSpPr>
        <p:spPr bwMode="auto"/>
        <p:txBody>
          <a:bodyPr/>
          <a:lstStyle/>
          <a:p>
            <a:pPr>
              <a:defRPr/>
            </a:pPr>
            <a:fld id="{612D6DBA-C76E-8C1A-904C-277EF5F2CC5F}" type="slidenum">
              <a:rPr/>
              <a:t/>
            </a:fld>
            <a:endParaRPr/>
          </a:p>
        </p:txBody>
      </p:sp>
    </p:spTree>
  </p:cSld>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346137196" name="Slide Image Placeholder 1"/>
          <p:cNvSpPr>
            <a:spLocks noChangeAspect="1" noGrp="1" noRot="1"/>
          </p:cNvSpPr>
          <p:nvPr>
            <p:ph type="sldImg"/>
          </p:nvPr>
        </p:nvSpPr>
        <p:spPr bwMode="auto"/>
      </p:sp>
      <p:sp>
        <p:nvSpPr>
          <p:cNvPr id="1972205625" name="Notes Placeholder 2"/>
          <p:cNvSpPr>
            <a:spLocks noGrp="1"/>
          </p:cNvSpPr>
          <p:nvPr>
            <p:ph type="body" idx="1"/>
          </p:nvPr>
        </p:nvSpPr>
        <p:spPr bwMode="auto"/>
        <p:txBody>
          <a:bodyPr/>
          <a:lstStyle/>
          <a:p>
            <a:pPr>
              <a:defRPr/>
            </a:pPr>
            <a:endParaRPr/>
          </a:p>
        </p:txBody>
      </p:sp>
      <p:sp>
        <p:nvSpPr>
          <p:cNvPr id="1996481021" name="Slide Number Placeholder 3"/>
          <p:cNvSpPr>
            <a:spLocks noGrp="1"/>
          </p:cNvSpPr>
          <p:nvPr>
            <p:ph type="sldNum" sz="quarter" idx="10"/>
          </p:nvPr>
        </p:nvSpPr>
        <p:spPr bwMode="auto"/>
        <p:txBody>
          <a:bodyPr/>
          <a:lstStyle/>
          <a:p>
            <a:pPr>
              <a:defRPr/>
            </a:pPr>
            <a:fld id="{8140DE50-468A-53A4-3CC4-77882AEE5DAA}" type="slidenum">
              <a:rPr/>
              <a:t/>
            </a:fld>
            <a:endParaRPr/>
          </a:p>
        </p:txBody>
      </p:sp>
    </p:spTree>
  </p:cSld>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461810765" name="Slide Image Placeholder 1"/>
          <p:cNvSpPr>
            <a:spLocks noChangeAspect="1" noGrp="1" noRot="1"/>
          </p:cNvSpPr>
          <p:nvPr>
            <p:ph type="sldImg"/>
          </p:nvPr>
        </p:nvSpPr>
        <p:spPr bwMode="auto"/>
      </p:sp>
      <p:sp>
        <p:nvSpPr>
          <p:cNvPr id="994721273" name="Notes Placeholder 2"/>
          <p:cNvSpPr>
            <a:spLocks noGrp="1"/>
          </p:cNvSpPr>
          <p:nvPr>
            <p:ph type="body" idx="1"/>
          </p:nvPr>
        </p:nvSpPr>
        <p:spPr bwMode="auto"/>
        <p:txBody>
          <a:bodyPr/>
          <a:lstStyle/>
          <a:p>
            <a:pPr>
              <a:defRPr/>
            </a:pPr>
            <a:endParaRPr/>
          </a:p>
        </p:txBody>
      </p:sp>
      <p:sp>
        <p:nvSpPr>
          <p:cNvPr id="18089420" name="Slide Number Placeholder 3"/>
          <p:cNvSpPr>
            <a:spLocks noGrp="1"/>
          </p:cNvSpPr>
          <p:nvPr>
            <p:ph type="sldNum" sz="quarter" idx="10"/>
          </p:nvPr>
        </p:nvSpPr>
        <p:spPr bwMode="auto"/>
        <p:txBody>
          <a:bodyPr/>
          <a:lstStyle/>
          <a:p>
            <a:pPr>
              <a:defRPr/>
            </a:pPr>
            <a:fld id="{0C891EDE-55A6-FCCC-1602-041E052B497D}" type="slidenum">
              <a:rPr/>
              <a:t/>
            </a:fld>
            <a:endParaRPr/>
          </a:p>
        </p:txBody>
      </p:sp>
    </p:spTree>
  </p:cSld>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219115776" name="Slide Image Placeholder 1"/>
          <p:cNvSpPr>
            <a:spLocks noChangeAspect="1" noGrp="1" noRot="1"/>
          </p:cNvSpPr>
          <p:nvPr>
            <p:ph type="sldImg"/>
          </p:nvPr>
        </p:nvSpPr>
        <p:spPr bwMode="auto"/>
      </p:sp>
      <p:sp>
        <p:nvSpPr>
          <p:cNvPr id="1741990584" name="Notes Placeholder 2"/>
          <p:cNvSpPr>
            <a:spLocks noGrp="1"/>
          </p:cNvSpPr>
          <p:nvPr>
            <p:ph type="body" idx="1"/>
          </p:nvPr>
        </p:nvSpPr>
        <p:spPr bwMode="auto"/>
        <p:txBody>
          <a:bodyPr/>
          <a:lstStyle/>
          <a:p>
            <a:pPr>
              <a:defRPr/>
            </a:pPr>
            <a:endParaRPr/>
          </a:p>
        </p:txBody>
      </p:sp>
      <p:sp>
        <p:nvSpPr>
          <p:cNvPr id="1482367144" name="Slide Number Placeholder 3"/>
          <p:cNvSpPr>
            <a:spLocks noGrp="1"/>
          </p:cNvSpPr>
          <p:nvPr>
            <p:ph type="sldNum" sz="quarter" idx="10"/>
          </p:nvPr>
        </p:nvSpPr>
        <p:spPr bwMode="auto"/>
        <p:txBody>
          <a:bodyPr/>
          <a:lstStyle/>
          <a:p>
            <a:pPr>
              <a:defRPr/>
            </a:pPr>
            <a:fld id="{6D90FC3F-5777-17EC-F8BE-4256B9A6E595}" type="slidenum">
              <a:rPr/>
              <a:t/>
            </a:fld>
            <a:endParaRPr/>
          </a:p>
        </p:txBody>
      </p:sp>
    </p:spTree>
  </p:cSld>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446812728" name="Slide Image Placeholder 1"/>
          <p:cNvSpPr>
            <a:spLocks noChangeAspect="1" noGrp="1" noRot="1"/>
          </p:cNvSpPr>
          <p:nvPr>
            <p:ph type="sldImg"/>
          </p:nvPr>
        </p:nvSpPr>
        <p:spPr bwMode="auto"/>
      </p:sp>
      <p:sp>
        <p:nvSpPr>
          <p:cNvPr id="665348984" name="Notes Placeholder 2"/>
          <p:cNvSpPr>
            <a:spLocks noGrp="1"/>
          </p:cNvSpPr>
          <p:nvPr>
            <p:ph type="body" idx="1"/>
          </p:nvPr>
        </p:nvSpPr>
        <p:spPr bwMode="auto"/>
        <p:txBody>
          <a:bodyPr/>
          <a:lstStyle/>
          <a:p>
            <a:pPr>
              <a:defRPr/>
            </a:pPr>
            <a:endParaRPr/>
          </a:p>
        </p:txBody>
      </p:sp>
      <p:sp>
        <p:nvSpPr>
          <p:cNvPr id="805363542" name="Slide Number Placeholder 3"/>
          <p:cNvSpPr>
            <a:spLocks noGrp="1"/>
          </p:cNvSpPr>
          <p:nvPr>
            <p:ph type="sldNum" sz="quarter" idx="10"/>
          </p:nvPr>
        </p:nvSpPr>
        <p:spPr bwMode="auto"/>
        <p:txBody>
          <a:bodyPr/>
          <a:lstStyle/>
          <a:p>
            <a:pPr>
              <a:defRPr/>
            </a:pPr>
            <a:fld id="{8ACF02DE-2D45-03CB-8DCE-FCBF36AA278A}" type="slidenum">
              <a:rPr/>
              <a:t/>
            </a:fld>
            <a:endParaRPr/>
          </a:p>
        </p:txBody>
      </p:sp>
    </p:spTree>
  </p:cSld>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692071668" name="Slide Image Placeholder 1"/>
          <p:cNvSpPr>
            <a:spLocks noChangeAspect="1" noGrp="1" noRot="1"/>
          </p:cNvSpPr>
          <p:nvPr>
            <p:ph type="sldImg"/>
          </p:nvPr>
        </p:nvSpPr>
        <p:spPr bwMode="auto"/>
      </p:sp>
      <p:sp>
        <p:nvSpPr>
          <p:cNvPr id="107551899" name="Notes Placeholder 2"/>
          <p:cNvSpPr>
            <a:spLocks noGrp="1"/>
          </p:cNvSpPr>
          <p:nvPr>
            <p:ph type="body" idx="1"/>
          </p:nvPr>
        </p:nvSpPr>
        <p:spPr bwMode="auto"/>
        <p:txBody>
          <a:bodyPr/>
          <a:lstStyle/>
          <a:p>
            <a:pPr>
              <a:defRPr/>
            </a:pPr>
            <a:endParaRPr/>
          </a:p>
        </p:txBody>
      </p:sp>
      <p:sp>
        <p:nvSpPr>
          <p:cNvPr id="668070639" name="Slide Number Placeholder 3"/>
          <p:cNvSpPr>
            <a:spLocks noGrp="1"/>
          </p:cNvSpPr>
          <p:nvPr>
            <p:ph type="sldNum" sz="quarter" idx="10"/>
          </p:nvPr>
        </p:nvSpPr>
        <p:spPr bwMode="auto"/>
        <p:txBody>
          <a:bodyPr/>
          <a:lstStyle/>
          <a:p>
            <a:pPr>
              <a:defRPr/>
            </a:pPr>
            <a:fld id="{04BEAA5A-B5A9-2D43-D1BF-134C18130458}" type="slidenum">
              <a:rPr/>
              <a:t/>
            </a:fld>
            <a:endParaRPr/>
          </a:p>
        </p:txBody>
      </p:sp>
    </p:spTree>
  </p:cSld>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442348872" name="Slide Image Placeholder 1"/>
          <p:cNvSpPr>
            <a:spLocks noChangeAspect="1" noGrp="1" noRot="1"/>
          </p:cNvSpPr>
          <p:nvPr>
            <p:ph type="sldImg"/>
          </p:nvPr>
        </p:nvSpPr>
        <p:spPr bwMode="auto"/>
      </p:sp>
      <p:sp>
        <p:nvSpPr>
          <p:cNvPr id="2017401911" name="Notes Placeholder 2"/>
          <p:cNvSpPr>
            <a:spLocks noGrp="1"/>
          </p:cNvSpPr>
          <p:nvPr>
            <p:ph type="body" idx="1"/>
          </p:nvPr>
        </p:nvSpPr>
        <p:spPr bwMode="auto"/>
        <p:txBody>
          <a:bodyPr/>
          <a:lstStyle/>
          <a:p>
            <a:pPr>
              <a:defRPr/>
            </a:pPr>
            <a:endParaRPr/>
          </a:p>
        </p:txBody>
      </p:sp>
      <p:sp>
        <p:nvSpPr>
          <p:cNvPr id="1977654079" name="Slide Number Placeholder 3"/>
          <p:cNvSpPr>
            <a:spLocks noGrp="1"/>
          </p:cNvSpPr>
          <p:nvPr>
            <p:ph type="sldNum" sz="quarter" idx="10"/>
          </p:nvPr>
        </p:nvSpPr>
        <p:spPr bwMode="auto"/>
        <p:txBody>
          <a:bodyPr/>
          <a:lstStyle/>
          <a:p>
            <a:pPr>
              <a:defRPr/>
            </a:pPr>
            <a:fld id="{F1F6B047-E5A6-3A09-FDE6-AD1E9CF09DEF}" type="slidenum">
              <a:rPr/>
              <a:t/>
            </a:fld>
            <a:endParaRPr/>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518895466" name="Slide Image Placeholder 1"/>
          <p:cNvSpPr>
            <a:spLocks noChangeAspect="1" noGrp="1" noRot="1"/>
          </p:cNvSpPr>
          <p:nvPr>
            <p:ph type="sldImg"/>
          </p:nvPr>
        </p:nvSpPr>
        <p:spPr bwMode="auto"/>
      </p:sp>
      <p:sp>
        <p:nvSpPr>
          <p:cNvPr id="655941639" name="Notes Placeholder 2"/>
          <p:cNvSpPr>
            <a:spLocks noGrp="1"/>
          </p:cNvSpPr>
          <p:nvPr>
            <p:ph type="body" idx="1"/>
          </p:nvPr>
        </p:nvSpPr>
        <p:spPr bwMode="auto"/>
        <p:txBody>
          <a:bodyPr/>
          <a:lstStyle/>
          <a:p>
            <a:pPr>
              <a:defRPr/>
            </a:pPr>
            <a:endParaRPr/>
          </a:p>
        </p:txBody>
      </p:sp>
      <p:sp>
        <p:nvSpPr>
          <p:cNvPr id="104689901" name="Slide Number Placeholder 3"/>
          <p:cNvSpPr>
            <a:spLocks noGrp="1"/>
          </p:cNvSpPr>
          <p:nvPr>
            <p:ph type="sldNum" sz="quarter" idx="10"/>
          </p:nvPr>
        </p:nvSpPr>
        <p:spPr bwMode="auto"/>
        <p:txBody>
          <a:bodyPr/>
          <a:lstStyle/>
          <a:p>
            <a:pPr>
              <a:defRPr/>
            </a:pPr>
            <a:fld id="{98F8EB8A-290B-E931-69FD-3480752523C0}" type="slidenum">
              <a:rPr/>
              <a:t/>
            </a:fld>
            <a:endParaRPr/>
          </a:p>
        </p:txBody>
      </p:sp>
    </p:spTree>
  </p:cSld>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69071358" name="Slide Image Placeholder 1"/>
          <p:cNvSpPr>
            <a:spLocks noChangeAspect="1" noGrp="1" noRot="1"/>
          </p:cNvSpPr>
          <p:nvPr>
            <p:ph type="sldImg"/>
          </p:nvPr>
        </p:nvSpPr>
        <p:spPr bwMode="auto"/>
      </p:sp>
      <p:sp>
        <p:nvSpPr>
          <p:cNvPr id="382329134" name="Notes Placeholder 2"/>
          <p:cNvSpPr>
            <a:spLocks noGrp="1"/>
          </p:cNvSpPr>
          <p:nvPr>
            <p:ph type="body" idx="1"/>
          </p:nvPr>
        </p:nvSpPr>
        <p:spPr bwMode="auto"/>
        <p:txBody>
          <a:bodyPr/>
          <a:lstStyle/>
          <a:p>
            <a:pPr>
              <a:defRPr/>
            </a:pPr>
            <a:endParaRPr/>
          </a:p>
        </p:txBody>
      </p:sp>
      <p:sp>
        <p:nvSpPr>
          <p:cNvPr id="1614500283" name="Slide Number Placeholder 3"/>
          <p:cNvSpPr>
            <a:spLocks noGrp="1"/>
          </p:cNvSpPr>
          <p:nvPr>
            <p:ph type="sldNum" sz="quarter" idx="10"/>
          </p:nvPr>
        </p:nvSpPr>
        <p:spPr bwMode="auto"/>
        <p:txBody>
          <a:bodyPr/>
          <a:lstStyle/>
          <a:p>
            <a:pPr>
              <a:defRPr/>
            </a:pPr>
            <a:fld id="{96BE9756-1205-C460-4587-AD4F51C6E22F}" type="slidenum">
              <a:rPr/>
              <a:t/>
            </a:fld>
            <a:endParaRPr/>
          </a:p>
        </p:txBody>
      </p:sp>
    </p:spTree>
  </p:cSld>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923013358" name="Slide Image Placeholder 1"/>
          <p:cNvSpPr>
            <a:spLocks noChangeAspect="1" noGrp="1" noRot="1"/>
          </p:cNvSpPr>
          <p:nvPr>
            <p:ph type="sldImg"/>
          </p:nvPr>
        </p:nvSpPr>
        <p:spPr bwMode="auto"/>
      </p:sp>
      <p:sp>
        <p:nvSpPr>
          <p:cNvPr id="1185933493" name="Notes Placeholder 2"/>
          <p:cNvSpPr>
            <a:spLocks noGrp="1"/>
          </p:cNvSpPr>
          <p:nvPr>
            <p:ph type="body" idx="1"/>
          </p:nvPr>
        </p:nvSpPr>
        <p:spPr bwMode="auto"/>
        <p:txBody>
          <a:bodyPr/>
          <a:lstStyle/>
          <a:p>
            <a:pPr>
              <a:defRPr/>
            </a:pPr>
            <a:endParaRPr/>
          </a:p>
        </p:txBody>
      </p:sp>
      <p:sp>
        <p:nvSpPr>
          <p:cNvPr id="1051695580" name="Slide Number Placeholder 3"/>
          <p:cNvSpPr>
            <a:spLocks noGrp="1"/>
          </p:cNvSpPr>
          <p:nvPr>
            <p:ph type="sldNum" sz="quarter" idx="10"/>
          </p:nvPr>
        </p:nvSpPr>
        <p:spPr bwMode="auto"/>
        <p:txBody>
          <a:bodyPr/>
          <a:lstStyle/>
          <a:p>
            <a:pPr>
              <a:defRPr/>
            </a:pPr>
            <a:fld id="{2A1E7B72-A1F4-55D3-128E-134B1217ED05}" type="slidenum">
              <a:rPr/>
              <a:t/>
            </a:fld>
            <a:endParaRPr/>
          </a:p>
        </p:txBody>
      </p:sp>
    </p:spTree>
  </p:cSld>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590399218" name="Slide Image Placeholder 1"/>
          <p:cNvSpPr>
            <a:spLocks noChangeAspect="1" noGrp="1" noRot="1"/>
          </p:cNvSpPr>
          <p:nvPr>
            <p:ph type="sldImg"/>
          </p:nvPr>
        </p:nvSpPr>
        <p:spPr bwMode="auto"/>
      </p:sp>
      <p:sp>
        <p:nvSpPr>
          <p:cNvPr id="2073636618" name="Notes Placeholder 2"/>
          <p:cNvSpPr>
            <a:spLocks noGrp="1"/>
          </p:cNvSpPr>
          <p:nvPr>
            <p:ph type="body" idx="1"/>
          </p:nvPr>
        </p:nvSpPr>
        <p:spPr bwMode="auto"/>
        <p:txBody>
          <a:bodyPr/>
          <a:lstStyle/>
          <a:p>
            <a:pPr>
              <a:defRPr/>
            </a:pPr>
            <a:endParaRPr/>
          </a:p>
        </p:txBody>
      </p:sp>
      <p:sp>
        <p:nvSpPr>
          <p:cNvPr id="314688491" name="Slide Number Placeholder 3"/>
          <p:cNvSpPr>
            <a:spLocks noGrp="1"/>
          </p:cNvSpPr>
          <p:nvPr>
            <p:ph type="sldNum" sz="quarter" idx="10"/>
          </p:nvPr>
        </p:nvSpPr>
        <p:spPr bwMode="auto"/>
        <p:txBody>
          <a:bodyPr/>
          <a:lstStyle/>
          <a:p>
            <a:pPr>
              <a:defRPr/>
            </a:pPr>
            <a:fld id="{0A1E3BC9-7FD0-E657-E72C-C08D014FCD4E}" type="slidenum">
              <a:rPr/>
              <a:t/>
            </a:fld>
            <a:endParaRPr/>
          </a:p>
        </p:txBody>
      </p:sp>
    </p:spTree>
  </p:cSld>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484294912" name="Slide Image Placeholder 1"/>
          <p:cNvSpPr>
            <a:spLocks noChangeAspect="1" noGrp="1" noRot="1"/>
          </p:cNvSpPr>
          <p:nvPr>
            <p:ph type="sldImg"/>
          </p:nvPr>
        </p:nvSpPr>
        <p:spPr bwMode="auto"/>
      </p:sp>
      <p:sp>
        <p:nvSpPr>
          <p:cNvPr id="823775993" name="Notes Placeholder 2"/>
          <p:cNvSpPr>
            <a:spLocks noGrp="1"/>
          </p:cNvSpPr>
          <p:nvPr>
            <p:ph type="body" idx="1"/>
          </p:nvPr>
        </p:nvSpPr>
        <p:spPr bwMode="auto"/>
        <p:txBody>
          <a:bodyPr/>
          <a:lstStyle/>
          <a:p>
            <a:pPr>
              <a:defRPr/>
            </a:pPr>
            <a:endParaRPr/>
          </a:p>
        </p:txBody>
      </p:sp>
      <p:sp>
        <p:nvSpPr>
          <p:cNvPr id="351065996" name="Slide Number Placeholder 3"/>
          <p:cNvSpPr>
            <a:spLocks noGrp="1"/>
          </p:cNvSpPr>
          <p:nvPr>
            <p:ph type="sldNum" sz="quarter" idx="10"/>
          </p:nvPr>
        </p:nvSpPr>
        <p:spPr bwMode="auto"/>
        <p:txBody>
          <a:bodyPr/>
          <a:lstStyle/>
          <a:p>
            <a:pPr>
              <a:defRPr/>
            </a:pPr>
            <a:fld id="{25F96891-1B8D-4AF8-FCCB-D77FECBD2802}" type="slidenum">
              <a:rPr/>
              <a:t/>
            </a:fld>
            <a:endParaRPr/>
          </a:p>
        </p:txBody>
      </p:sp>
    </p:spTree>
  </p:cSld>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10580828" name="Slide Image Placeholder 1"/>
          <p:cNvSpPr>
            <a:spLocks noChangeAspect="1" noGrp="1" noRot="1"/>
          </p:cNvSpPr>
          <p:nvPr>
            <p:ph type="sldImg"/>
          </p:nvPr>
        </p:nvSpPr>
        <p:spPr bwMode="auto"/>
      </p:sp>
      <p:sp>
        <p:nvSpPr>
          <p:cNvPr id="464420133" name="Notes Placeholder 2"/>
          <p:cNvSpPr>
            <a:spLocks noGrp="1"/>
          </p:cNvSpPr>
          <p:nvPr>
            <p:ph type="body" idx="1"/>
          </p:nvPr>
        </p:nvSpPr>
        <p:spPr bwMode="auto"/>
        <p:txBody>
          <a:bodyPr/>
          <a:lstStyle/>
          <a:p>
            <a:pPr>
              <a:defRPr/>
            </a:pPr>
            <a:endParaRPr/>
          </a:p>
        </p:txBody>
      </p:sp>
      <p:sp>
        <p:nvSpPr>
          <p:cNvPr id="1591115294" name="Slide Number Placeholder 3"/>
          <p:cNvSpPr>
            <a:spLocks noGrp="1"/>
          </p:cNvSpPr>
          <p:nvPr>
            <p:ph type="sldNum" sz="quarter" idx="10"/>
          </p:nvPr>
        </p:nvSpPr>
        <p:spPr bwMode="auto"/>
        <p:txBody>
          <a:bodyPr/>
          <a:lstStyle/>
          <a:p>
            <a:pPr>
              <a:defRPr/>
            </a:pPr>
            <a:fld id="{94C45336-4CDA-5A6D-2C58-3A229BF4F047}" type="slidenum">
              <a:rPr/>
              <a:t/>
            </a:fld>
            <a:endParaRPr/>
          </a:p>
        </p:txBody>
      </p:sp>
    </p:spTree>
  </p:cSld>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962604503" name="Slide Image Placeholder 1"/>
          <p:cNvSpPr>
            <a:spLocks noChangeAspect="1" noGrp="1" noRot="1"/>
          </p:cNvSpPr>
          <p:nvPr>
            <p:ph type="sldImg"/>
          </p:nvPr>
        </p:nvSpPr>
        <p:spPr bwMode="auto"/>
      </p:sp>
      <p:sp>
        <p:nvSpPr>
          <p:cNvPr id="1007124621" name="Notes Placeholder 2"/>
          <p:cNvSpPr>
            <a:spLocks noGrp="1"/>
          </p:cNvSpPr>
          <p:nvPr>
            <p:ph type="body" idx="1"/>
          </p:nvPr>
        </p:nvSpPr>
        <p:spPr bwMode="auto"/>
        <p:txBody>
          <a:bodyPr/>
          <a:lstStyle/>
          <a:p>
            <a:pPr>
              <a:defRPr/>
            </a:pPr>
            <a:endParaRPr/>
          </a:p>
        </p:txBody>
      </p:sp>
      <p:sp>
        <p:nvSpPr>
          <p:cNvPr id="1918685065" name="Slide Number Placeholder 3"/>
          <p:cNvSpPr>
            <a:spLocks noGrp="1"/>
          </p:cNvSpPr>
          <p:nvPr>
            <p:ph type="sldNum" sz="quarter" idx="10"/>
          </p:nvPr>
        </p:nvSpPr>
        <p:spPr bwMode="auto"/>
        <p:txBody>
          <a:bodyPr/>
          <a:lstStyle/>
          <a:p>
            <a:pPr>
              <a:defRPr/>
            </a:pPr>
            <a:fld id="{C1191477-6D6A-3CD5-C4B1-995687D48EE4}" type="slidenum">
              <a:rPr/>
              <a:t/>
            </a:fld>
            <a:endParaRPr/>
          </a:p>
        </p:txBody>
      </p:sp>
    </p:spTree>
  </p:cSld>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029649240" name="Slide Image Placeholder 1"/>
          <p:cNvSpPr>
            <a:spLocks noChangeAspect="1" noGrp="1" noRot="1"/>
          </p:cNvSpPr>
          <p:nvPr>
            <p:ph type="sldImg"/>
          </p:nvPr>
        </p:nvSpPr>
        <p:spPr bwMode="auto"/>
      </p:sp>
      <p:sp>
        <p:nvSpPr>
          <p:cNvPr id="1621236747" name="Notes Placeholder 2"/>
          <p:cNvSpPr>
            <a:spLocks noGrp="1"/>
          </p:cNvSpPr>
          <p:nvPr>
            <p:ph type="body" idx="1"/>
          </p:nvPr>
        </p:nvSpPr>
        <p:spPr bwMode="auto"/>
        <p:txBody>
          <a:bodyPr/>
          <a:lstStyle/>
          <a:p>
            <a:pPr>
              <a:defRPr/>
            </a:pPr>
            <a:endParaRPr/>
          </a:p>
        </p:txBody>
      </p:sp>
      <p:sp>
        <p:nvSpPr>
          <p:cNvPr id="256114309" name="Slide Number Placeholder 3"/>
          <p:cNvSpPr>
            <a:spLocks noGrp="1"/>
          </p:cNvSpPr>
          <p:nvPr>
            <p:ph type="sldNum" sz="quarter" idx="10"/>
          </p:nvPr>
        </p:nvSpPr>
        <p:spPr bwMode="auto"/>
        <p:txBody>
          <a:bodyPr/>
          <a:lstStyle/>
          <a:p>
            <a:pPr>
              <a:defRPr/>
            </a:pPr>
            <a:fld id="{D93BD5B7-7730-D484-4966-80E892EAA187}" type="slidenum">
              <a:rPr/>
              <a:t/>
            </a:fld>
            <a:endParaRPr/>
          </a:p>
        </p:txBody>
      </p:sp>
    </p:spTree>
  </p:cSld>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914796047" name="Slide Image Placeholder 1"/>
          <p:cNvSpPr>
            <a:spLocks noChangeAspect="1" noGrp="1" noRot="1"/>
          </p:cNvSpPr>
          <p:nvPr>
            <p:ph type="sldImg"/>
          </p:nvPr>
        </p:nvSpPr>
        <p:spPr bwMode="auto"/>
      </p:sp>
      <p:sp>
        <p:nvSpPr>
          <p:cNvPr id="536807769" name="Notes Placeholder 2"/>
          <p:cNvSpPr>
            <a:spLocks noGrp="1"/>
          </p:cNvSpPr>
          <p:nvPr>
            <p:ph type="body" idx="1"/>
          </p:nvPr>
        </p:nvSpPr>
        <p:spPr bwMode="auto"/>
        <p:txBody>
          <a:bodyPr/>
          <a:lstStyle/>
          <a:p>
            <a:pPr>
              <a:defRPr/>
            </a:pPr>
            <a:endParaRPr/>
          </a:p>
        </p:txBody>
      </p:sp>
      <p:sp>
        <p:nvSpPr>
          <p:cNvPr id="350093314" name="Slide Number Placeholder 3"/>
          <p:cNvSpPr>
            <a:spLocks noGrp="1"/>
          </p:cNvSpPr>
          <p:nvPr>
            <p:ph type="sldNum" sz="quarter" idx="10"/>
          </p:nvPr>
        </p:nvSpPr>
        <p:spPr bwMode="auto"/>
        <p:txBody>
          <a:bodyPr/>
          <a:lstStyle/>
          <a:p>
            <a:pPr>
              <a:defRPr/>
            </a:pPr>
            <a:fld id="{2CF0BF7E-A1D0-3A08-55C4-C5BF3FBB0CC3}" type="slidenum">
              <a:rPr/>
              <a:t/>
            </a:fld>
            <a:endParaRPr/>
          </a:p>
        </p:txBody>
      </p:sp>
    </p:spTree>
  </p:cSld>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009820223" name="Slide Image Placeholder 1"/>
          <p:cNvSpPr>
            <a:spLocks noChangeAspect="1" noGrp="1" noRot="1"/>
          </p:cNvSpPr>
          <p:nvPr>
            <p:ph type="sldImg"/>
          </p:nvPr>
        </p:nvSpPr>
        <p:spPr bwMode="auto"/>
      </p:sp>
      <p:sp>
        <p:nvSpPr>
          <p:cNvPr id="1528907845" name="Notes Placeholder 2"/>
          <p:cNvSpPr>
            <a:spLocks noGrp="1"/>
          </p:cNvSpPr>
          <p:nvPr>
            <p:ph type="body" idx="1"/>
          </p:nvPr>
        </p:nvSpPr>
        <p:spPr bwMode="auto"/>
        <p:txBody>
          <a:bodyPr/>
          <a:lstStyle/>
          <a:p>
            <a:pPr>
              <a:defRPr/>
            </a:pPr>
            <a:endParaRPr/>
          </a:p>
        </p:txBody>
      </p:sp>
      <p:sp>
        <p:nvSpPr>
          <p:cNvPr id="1016649547" name="Slide Number Placeholder 3"/>
          <p:cNvSpPr>
            <a:spLocks noGrp="1"/>
          </p:cNvSpPr>
          <p:nvPr>
            <p:ph type="sldNum" sz="quarter" idx="10"/>
          </p:nvPr>
        </p:nvSpPr>
        <p:spPr bwMode="auto"/>
        <p:txBody>
          <a:bodyPr/>
          <a:lstStyle/>
          <a:p>
            <a:pPr>
              <a:defRPr/>
            </a:pPr>
            <a:fld id="{C4FFC7F4-AA33-4620-F857-1AE497F29DF3}" type="slidenum">
              <a:rPr/>
              <a:t/>
            </a:fld>
            <a:endParaRPr/>
          </a:p>
        </p:txBody>
      </p:sp>
    </p:spTree>
  </p:cSld>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819561703" name="Slide Image Placeholder 1"/>
          <p:cNvSpPr>
            <a:spLocks noChangeAspect="1" noGrp="1" noRot="1"/>
          </p:cNvSpPr>
          <p:nvPr>
            <p:ph type="sldImg"/>
          </p:nvPr>
        </p:nvSpPr>
        <p:spPr bwMode="auto"/>
      </p:sp>
      <p:sp>
        <p:nvSpPr>
          <p:cNvPr id="1201285774" name="Notes Placeholder 2"/>
          <p:cNvSpPr>
            <a:spLocks noGrp="1"/>
          </p:cNvSpPr>
          <p:nvPr>
            <p:ph type="body" idx="1"/>
          </p:nvPr>
        </p:nvSpPr>
        <p:spPr bwMode="auto"/>
        <p:txBody>
          <a:bodyPr/>
          <a:lstStyle/>
          <a:p>
            <a:pPr>
              <a:defRPr/>
            </a:pPr>
            <a:endParaRPr/>
          </a:p>
        </p:txBody>
      </p:sp>
      <p:sp>
        <p:nvSpPr>
          <p:cNvPr id="42765927" name="Slide Number Placeholder 3"/>
          <p:cNvSpPr>
            <a:spLocks noGrp="1"/>
          </p:cNvSpPr>
          <p:nvPr>
            <p:ph type="sldNum" sz="quarter" idx="10"/>
          </p:nvPr>
        </p:nvSpPr>
        <p:spPr bwMode="auto"/>
        <p:txBody>
          <a:bodyPr/>
          <a:lstStyle/>
          <a:p>
            <a:pPr>
              <a:defRPr/>
            </a:pPr>
            <a:fld id="{0B8CA5FE-814E-A9B2-486C-6B3EDD0BCE23}" type="slidenum">
              <a:rPr/>
              <a:t/>
            </a:fld>
            <a:endParaRPr/>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42579422" name="Slide Image Placeholder 1"/>
          <p:cNvSpPr>
            <a:spLocks noChangeAspect="1" noGrp="1" noRot="1"/>
          </p:cNvSpPr>
          <p:nvPr>
            <p:ph type="sldImg"/>
          </p:nvPr>
        </p:nvSpPr>
        <p:spPr bwMode="auto"/>
      </p:sp>
      <p:sp>
        <p:nvSpPr>
          <p:cNvPr id="1444753197" name="Notes Placeholder 2"/>
          <p:cNvSpPr>
            <a:spLocks noGrp="1"/>
          </p:cNvSpPr>
          <p:nvPr>
            <p:ph type="body" idx="1"/>
          </p:nvPr>
        </p:nvSpPr>
        <p:spPr bwMode="auto"/>
        <p:txBody>
          <a:bodyPr/>
          <a:lstStyle/>
          <a:p>
            <a:pPr>
              <a:defRPr/>
            </a:pPr>
            <a:endParaRPr/>
          </a:p>
        </p:txBody>
      </p:sp>
      <p:sp>
        <p:nvSpPr>
          <p:cNvPr id="1518850533" name="Slide Number Placeholder 3"/>
          <p:cNvSpPr>
            <a:spLocks noGrp="1"/>
          </p:cNvSpPr>
          <p:nvPr>
            <p:ph type="sldNum" sz="quarter" idx="10"/>
          </p:nvPr>
        </p:nvSpPr>
        <p:spPr bwMode="auto"/>
        <p:txBody>
          <a:bodyPr/>
          <a:lstStyle/>
          <a:p>
            <a:pPr>
              <a:defRPr/>
            </a:pPr>
            <a:fld id="{BAAB4091-C6BE-D92F-C139-89E29A61150C}" type="slidenum">
              <a:rPr/>
              <a:t/>
            </a:fld>
            <a:endParaRPr/>
          </a:p>
        </p:txBody>
      </p:sp>
    </p:spTree>
  </p:cSld>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077515850" name="Slide Image Placeholder 1"/>
          <p:cNvSpPr>
            <a:spLocks noChangeAspect="1" noGrp="1" noRot="1"/>
          </p:cNvSpPr>
          <p:nvPr>
            <p:ph type="sldImg"/>
          </p:nvPr>
        </p:nvSpPr>
        <p:spPr bwMode="auto"/>
      </p:sp>
      <p:sp>
        <p:nvSpPr>
          <p:cNvPr id="1693866848" name="Notes Placeholder 2"/>
          <p:cNvSpPr>
            <a:spLocks noGrp="1"/>
          </p:cNvSpPr>
          <p:nvPr>
            <p:ph type="body" idx="1"/>
          </p:nvPr>
        </p:nvSpPr>
        <p:spPr bwMode="auto"/>
        <p:txBody>
          <a:bodyPr/>
          <a:lstStyle/>
          <a:p>
            <a:pPr>
              <a:defRPr/>
            </a:pPr>
            <a:endParaRPr/>
          </a:p>
        </p:txBody>
      </p:sp>
      <p:sp>
        <p:nvSpPr>
          <p:cNvPr id="190594287" name="Slide Number Placeholder 3"/>
          <p:cNvSpPr>
            <a:spLocks noGrp="1"/>
          </p:cNvSpPr>
          <p:nvPr>
            <p:ph type="sldNum" sz="quarter" idx="10"/>
          </p:nvPr>
        </p:nvSpPr>
        <p:spPr bwMode="auto"/>
        <p:txBody>
          <a:bodyPr/>
          <a:lstStyle/>
          <a:p>
            <a:pPr>
              <a:defRPr/>
            </a:pPr>
            <a:fld id="{E555F540-242C-9827-CC88-189B22EEF67C}" type="slidenum">
              <a:rPr/>
              <a:t/>
            </a:fld>
            <a:endParaRPr/>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636663751" name="Slide Image Placeholder 1"/>
          <p:cNvSpPr>
            <a:spLocks noChangeAspect="1" noGrp="1" noRot="1"/>
          </p:cNvSpPr>
          <p:nvPr>
            <p:ph type="sldImg"/>
          </p:nvPr>
        </p:nvSpPr>
        <p:spPr bwMode="auto"/>
      </p:sp>
      <p:sp>
        <p:nvSpPr>
          <p:cNvPr id="1792871370" name="Notes Placeholder 2"/>
          <p:cNvSpPr>
            <a:spLocks noGrp="1"/>
          </p:cNvSpPr>
          <p:nvPr>
            <p:ph type="body" idx="1"/>
          </p:nvPr>
        </p:nvSpPr>
        <p:spPr bwMode="auto"/>
        <p:txBody>
          <a:bodyPr/>
          <a:lstStyle/>
          <a:p>
            <a:pPr>
              <a:defRPr/>
            </a:pPr>
            <a:endParaRPr/>
          </a:p>
        </p:txBody>
      </p:sp>
      <p:sp>
        <p:nvSpPr>
          <p:cNvPr id="1985438579" name="Slide Number Placeholder 3"/>
          <p:cNvSpPr>
            <a:spLocks noGrp="1"/>
          </p:cNvSpPr>
          <p:nvPr>
            <p:ph type="sldNum" sz="quarter" idx="10"/>
          </p:nvPr>
        </p:nvSpPr>
        <p:spPr bwMode="auto"/>
        <p:txBody>
          <a:bodyPr/>
          <a:lstStyle/>
          <a:p>
            <a:pPr>
              <a:defRPr/>
            </a:pPr>
            <a:fld id="{41DEDDF3-E529-08B7-6474-CBD77B9FF692}" type="slidenum">
              <a:rPr/>
              <a:t/>
            </a:fld>
            <a:endParaRPr/>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6660758" name="Slide Image Placeholder 1"/>
          <p:cNvSpPr>
            <a:spLocks noChangeAspect="1" noGrp="1" noRot="1"/>
          </p:cNvSpPr>
          <p:nvPr>
            <p:ph type="sldImg"/>
          </p:nvPr>
        </p:nvSpPr>
        <p:spPr bwMode="auto"/>
      </p:sp>
      <p:sp>
        <p:nvSpPr>
          <p:cNvPr id="118739500" name="Notes Placeholder 2"/>
          <p:cNvSpPr>
            <a:spLocks noGrp="1"/>
          </p:cNvSpPr>
          <p:nvPr>
            <p:ph type="body" idx="1"/>
          </p:nvPr>
        </p:nvSpPr>
        <p:spPr bwMode="auto"/>
        <p:txBody>
          <a:bodyPr/>
          <a:lstStyle/>
          <a:p>
            <a:pPr>
              <a:defRPr/>
            </a:pPr>
            <a:endParaRPr/>
          </a:p>
        </p:txBody>
      </p:sp>
      <p:sp>
        <p:nvSpPr>
          <p:cNvPr id="696118908" name="Slide Number Placeholder 3"/>
          <p:cNvSpPr>
            <a:spLocks noGrp="1"/>
          </p:cNvSpPr>
          <p:nvPr>
            <p:ph type="sldNum" sz="quarter" idx="10"/>
          </p:nvPr>
        </p:nvSpPr>
        <p:spPr bwMode="auto"/>
        <p:txBody>
          <a:bodyPr/>
          <a:lstStyle/>
          <a:p>
            <a:pPr>
              <a:defRPr/>
            </a:pPr>
            <a:fld id="{5F49FE46-8152-E73D-0A73-E9DCC0685CFE}" type="slidenum">
              <a:rPr/>
              <a:t/>
            </a:fld>
            <a:endParaRPr/>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018254132" name="Slide Image Placeholder 1"/>
          <p:cNvSpPr>
            <a:spLocks noChangeAspect="1" noGrp="1" noRot="1"/>
          </p:cNvSpPr>
          <p:nvPr>
            <p:ph type="sldImg"/>
          </p:nvPr>
        </p:nvSpPr>
        <p:spPr bwMode="auto"/>
      </p:sp>
      <p:sp>
        <p:nvSpPr>
          <p:cNvPr id="1752826613" name="Notes Placeholder 2"/>
          <p:cNvSpPr>
            <a:spLocks noGrp="1"/>
          </p:cNvSpPr>
          <p:nvPr>
            <p:ph type="body" idx="1"/>
          </p:nvPr>
        </p:nvSpPr>
        <p:spPr bwMode="auto"/>
        <p:txBody>
          <a:bodyPr/>
          <a:lstStyle/>
          <a:p>
            <a:pPr>
              <a:defRPr/>
            </a:pPr>
            <a:endParaRPr/>
          </a:p>
        </p:txBody>
      </p:sp>
      <p:sp>
        <p:nvSpPr>
          <p:cNvPr id="1448169911" name="Slide Number Placeholder 3"/>
          <p:cNvSpPr>
            <a:spLocks noGrp="1"/>
          </p:cNvSpPr>
          <p:nvPr>
            <p:ph type="sldNum" sz="quarter" idx="10"/>
          </p:nvPr>
        </p:nvSpPr>
        <p:spPr bwMode="auto"/>
        <p:txBody>
          <a:bodyPr/>
          <a:lstStyle/>
          <a:p>
            <a:pPr>
              <a:defRPr/>
            </a:pPr>
            <a:fld id="{93AFB886-46F4-5019-BD35-683C7A7FAAC2}" type="slidenum">
              <a:rPr/>
              <a:t/>
            </a:fld>
            <a:endParaRPr/>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897910853" name="Slide Image Placeholder 1"/>
          <p:cNvSpPr>
            <a:spLocks noChangeAspect="1" noGrp="1" noRot="1"/>
          </p:cNvSpPr>
          <p:nvPr>
            <p:ph type="sldImg"/>
          </p:nvPr>
        </p:nvSpPr>
        <p:spPr bwMode="auto"/>
      </p:sp>
      <p:sp>
        <p:nvSpPr>
          <p:cNvPr id="120449196" name="Notes Placeholder 2"/>
          <p:cNvSpPr>
            <a:spLocks noGrp="1"/>
          </p:cNvSpPr>
          <p:nvPr>
            <p:ph type="body" idx="1"/>
          </p:nvPr>
        </p:nvSpPr>
        <p:spPr bwMode="auto"/>
        <p:txBody>
          <a:bodyPr/>
          <a:lstStyle/>
          <a:p>
            <a:pPr>
              <a:defRPr/>
            </a:pPr>
            <a:endParaRPr/>
          </a:p>
        </p:txBody>
      </p:sp>
      <p:sp>
        <p:nvSpPr>
          <p:cNvPr id="447519727" name="Slide Number Placeholder 3"/>
          <p:cNvSpPr>
            <a:spLocks noGrp="1"/>
          </p:cNvSpPr>
          <p:nvPr>
            <p:ph type="sldNum" sz="quarter" idx="10"/>
          </p:nvPr>
        </p:nvSpPr>
        <p:spPr bwMode="auto"/>
        <p:txBody>
          <a:bodyPr/>
          <a:lstStyle/>
          <a:p>
            <a:pPr>
              <a:defRPr/>
            </a:pPr>
            <a:fld id="{54BA2ECE-AF0C-93FB-046E-447756F41E72}" type="slidenum">
              <a:rPr/>
              <a:t>7</a:t>
            </a:fld>
            <a:endParaRPr/>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524289182" name="Slide Image Placeholder 1"/>
          <p:cNvSpPr>
            <a:spLocks noChangeAspect="1" noGrp="1" noRot="1"/>
          </p:cNvSpPr>
          <p:nvPr>
            <p:ph type="sldImg"/>
          </p:nvPr>
        </p:nvSpPr>
        <p:spPr bwMode="auto"/>
      </p:sp>
      <p:sp>
        <p:nvSpPr>
          <p:cNvPr id="938524022" name="Notes Placeholder 2"/>
          <p:cNvSpPr>
            <a:spLocks noGrp="1"/>
          </p:cNvSpPr>
          <p:nvPr>
            <p:ph type="body" idx="1"/>
          </p:nvPr>
        </p:nvSpPr>
        <p:spPr bwMode="auto"/>
        <p:txBody>
          <a:bodyPr/>
          <a:lstStyle/>
          <a:p>
            <a:pPr>
              <a:defRPr/>
            </a:pPr>
            <a:endParaRPr/>
          </a:p>
        </p:txBody>
      </p:sp>
      <p:sp>
        <p:nvSpPr>
          <p:cNvPr id="1113656908" name="Slide Number Placeholder 3"/>
          <p:cNvSpPr>
            <a:spLocks noGrp="1"/>
          </p:cNvSpPr>
          <p:nvPr>
            <p:ph type="sldNum" sz="quarter" idx="10"/>
          </p:nvPr>
        </p:nvSpPr>
        <p:spPr bwMode="auto"/>
        <p:txBody>
          <a:bodyPr/>
          <a:lstStyle/>
          <a:p>
            <a:pPr>
              <a:defRPr/>
            </a:pPr>
            <a:fld id="{7D19780C-59A6-03D7-04D4-FDCCA7DE1225}" type="slidenum">
              <a:rPr/>
              <a:t/>
            </a:fld>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media1.sv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Only" userDrawn="1">
  <p:cSld name="Nur Titel">
    <p:bg>
      <p:bgPr shadeToTitle="0">
        <a:solidFill>
          <a:srgbClr val="112B3C"/>
        </a:solidFill>
      </p:bgPr>
    </p:bg>
    <p:spTree>
      <p:nvGrpSpPr>
        <p:cNvPr id="1" name=""/>
        <p:cNvGrpSpPr/>
        <p:nvPr/>
      </p:nvGrpSpPr>
      <p:grpSpPr bwMode="auto">
        <a:xfrm>
          <a:off x="0" y="0"/>
          <a:ext cx="0" cy="0"/>
          <a:chOff x="0" y="0"/>
          <a:chExt cx="0" cy="0"/>
        </a:xfrm>
      </p:grpSpPr>
      <p:sp>
        <p:nvSpPr>
          <p:cNvPr id="269906541" name="Titel 1"/>
          <p:cNvSpPr>
            <a:spLocks noGrp="1"/>
          </p:cNvSpPr>
          <p:nvPr>
            <p:ph type="title"/>
          </p:nvPr>
        </p:nvSpPr>
        <p:spPr bwMode="auto">
          <a:xfrm>
            <a:off x="838198" y="1027906"/>
            <a:ext cx="9144000" cy="1325562"/>
          </a:xfrm>
        </p:spPr>
        <p:txBody>
          <a:bodyPr/>
          <a:lstStyle>
            <a:lvl1pPr>
              <a:defRPr>
                <a:solidFill>
                  <a:schemeClr val="bg1"/>
                </a:solidFill>
                <a:latin typeface="Poppins"/>
                <a:ea typeface="Poppins"/>
                <a:cs typeface="Poppins"/>
              </a:defRPr>
            </a:lvl1pPr>
          </a:lstStyle>
          <a:p>
            <a:pPr>
              <a:defRPr/>
            </a:pPr>
            <a:r>
              <a:rPr lang="de-DE"/>
              <a:t>Titelmasterformat durch Klicken bearbeiten</a:t>
            </a:r>
            <a:endParaRPr/>
          </a:p>
        </p:txBody>
      </p:sp>
      <p:sp>
        <p:nvSpPr>
          <p:cNvPr id="300013993" name="Fußzeilenplatzhalter 3"/>
          <p:cNvSpPr>
            <a:spLocks noGrp="1"/>
          </p:cNvSpPr>
          <p:nvPr>
            <p:ph type="ftr" sz="quarter" idx="11"/>
          </p:nvPr>
        </p:nvSpPr>
        <p:spPr bwMode="auto"/>
        <p:txBody>
          <a:bodyPr/>
          <a:lstStyle>
            <a:lvl1pPr>
              <a:defRPr>
                <a:solidFill>
                  <a:schemeClr val="bg1"/>
                </a:solidFill>
                <a:latin typeface="Poppins"/>
                <a:ea typeface="Poppins"/>
                <a:cs typeface="Poppins"/>
              </a:defRPr>
            </a:lvl1pPr>
          </a:lstStyle>
          <a:p>
            <a:pPr>
              <a:defRPr/>
            </a:pPr>
            <a:endParaRPr lang="de-DE"/>
          </a:p>
        </p:txBody>
      </p:sp>
      <p:sp>
        <p:nvSpPr>
          <p:cNvPr id="705525038" name="Foliennummernplatzhalter 4"/>
          <p:cNvSpPr>
            <a:spLocks noGrp="1"/>
          </p:cNvSpPr>
          <p:nvPr>
            <p:ph type="sldNum" sz="quarter" idx="12"/>
          </p:nvPr>
        </p:nvSpPr>
        <p:spPr bwMode="auto"/>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a:defRPr/>
            </a:pPr>
            <a:fld id="{08395586-F03A-48D1-94DF-16B239DF4FB5}" type="slidenum">
              <a:rPr lang="de-DE"/>
              <a:t>‹#›</a:t>
            </a:fld>
            <a:endParaRPr lang="de-DE"/>
          </a:p>
        </p:txBody>
      </p:sp>
      <p:pic>
        <p:nvPicPr>
          <p:cNvPr id="2139106896" name="Graphic 1197849157"/>
          <p:cNvPicPr>
            <a:picLocks noChangeAspect="1"/>
          </p:cNvPicPr>
          <p:nvPr/>
        </p:nvPicPr>
        <p:blipFill>
          <a:blip r:embed="rId2">
            <a:extLst>
              <a:ext uri="{96DAC541-7B7A-43D3-8B79-37D633B846F1}">
                <asvg:svgBlip xmlns:asvg="http://schemas.microsoft.com/office/drawing/2016/SVG/main" r:embed="rId3"/>
              </a:ext>
            </a:extLst>
          </a:blip>
          <a:stretch/>
        </p:blipFill>
        <p:spPr bwMode="auto">
          <a:xfrm>
            <a:off x="10461165" y="660471"/>
            <a:ext cx="1030216" cy="1030216"/>
          </a:xfrm>
          <a:prstGeom prst="rect">
            <a:avLst/>
          </a:prstGeom>
        </p:spPr>
      </p:pic>
      <p:sp>
        <p:nvSpPr>
          <p:cNvPr id="360538103" name="Fußzeilenplatzhalter 3"/>
          <p:cNvSpPr>
            <a:spLocks noGrp="1"/>
          </p:cNvSpPr>
          <p:nvPr>
            <p:ph type="ftr" sz="quarter" idx="11"/>
          </p:nvPr>
        </p:nvSpPr>
        <p:spPr bwMode="auto">
          <a:xfrm>
            <a:off x="838198" y="6356349"/>
            <a:ext cx="2783466" cy="365124"/>
          </a:xfrm>
        </p:spPr>
        <p:txBody>
          <a:bodyPr vertOverflow="overflow" horzOverflow="overflow" vert="horz" wrap="square" lIns="91440" tIns="45720" rIns="91440" bIns="45720" numCol="1" spcCol="0" rtlCol="0" fromWordArt="0" anchor="ctr" anchorCtr="0" forceAA="0" compatLnSpc="0"/>
          <a:lstStyle>
            <a:lvl1pPr>
              <a:defRPr>
                <a:solidFill>
                  <a:schemeClr val="bg1"/>
                </a:solidFill>
                <a:latin typeface="Poppins"/>
                <a:ea typeface="Poppins"/>
                <a:cs typeface="Poppins"/>
              </a:defRPr>
            </a:lvl1pPr>
            <a:lvl2pPr>
              <a:defRPr>
                <a:solidFill>
                  <a:schemeClr val="bg1"/>
                </a:solidFill>
                <a:latin typeface="Poppins"/>
                <a:ea typeface="Poppins"/>
                <a:cs typeface="Poppins"/>
              </a:defRPr>
            </a:lvl2pPr>
            <a:lvl3pPr>
              <a:defRPr>
                <a:solidFill>
                  <a:schemeClr val="bg1"/>
                </a:solidFill>
                <a:latin typeface="Poppins"/>
                <a:ea typeface="Poppins"/>
                <a:cs typeface="Poppins"/>
              </a:defRPr>
            </a:lvl3pPr>
            <a:lvl4pPr>
              <a:defRPr>
                <a:solidFill>
                  <a:schemeClr val="bg1"/>
                </a:solidFill>
                <a:latin typeface="Poppins"/>
                <a:ea typeface="Poppins"/>
                <a:cs typeface="Poppins"/>
              </a:defRPr>
            </a:lvl4pPr>
            <a:lvl5pPr>
              <a:defRPr>
                <a:solidFill>
                  <a:schemeClr val="bg1"/>
                </a:solidFill>
                <a:latin typeface="Poppins"/>
                <a:ea typeface="Poppins"/>
                <a:cs typeface="Poppins"/>
              </a:defRPr>
            </a:lvl5pPr>
            <a:lvl6pPr>
              <a:defRPr>
                <a:solidFill>
                  <a:schemeClr val="bg1"/>
                </a:solidFill>
                <a:latin typeface="Poppins"/>
                <a:ea typeface="Poppins"/>
                <a:cs typeface="Poppins"/>
              </a:defRPr>
            </a:lvl6pPr>
            <a:lvl7pPr>
              <a:defRPr>
                <a:solidFill>
                  <a:schemeClr val="bg1"/>
                </a:solidFill>
                <a:latin typeface="Poppins"/>
                <a:ea typeface="Poppins"/>
                <a:cs typeface="Poppins"/>
              </a:defRPr>
            </a:lvl7pPr>
            <a:lvl8pPr>
              <a:defRPr>
                <a:solidFill>
                  <a:schemeClr val="bg1"/>
                </a:solidFill>
                <a:latin typeface="Poppins"/>
                <a:ea typeface="Poppins"/>
                <a:cs typeface="Poppins"/>
              </a:defRPr>
            </a:lvl8pPr>
            <a:lvl9pPr>
              <a:defRPr>
                <a:solidFill>
                  <a:schemeClr val="bg1"/>
                </a:solidFill>
                <a:latin typeface="Poppins"/>
                <a:ea typeface="Poppins"/>
                <a:cs typeface="Poppins"/>
              </a:defRPr>
            </a:lvl9pPr>
          </a:lstStyle>
          <a:p>
            <a:pPr>
              <a:defRPr/>
            </a:pP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blank" userDrawn="1">
  <p:cSld name="Leer">
    <p:bg>
      <p:bgPr shadeToTitle="0">
        <a:solidFill>
          <a:srgbClr val="112B3C"/>
        </a:solidFill>
      </p:bgPr>
    </p:bg>
    <p:spTree>
      <p:nvGrpSpPr>
        <p:cNvPr id="1" name=""/>
        <p:cNvGrpSpPr/>
        <p:nvPr/>
      </p:nvGrpSpPr>
      <p:grpSpPr bwMode="auto">
        <a:xfrm>
          <a:off x="0" y="0"/>
          <a:ext cx="0" cy="0"/>
          <a:chOff x="0" y="0"/>
          <a:chExt cx="0" cy="0"/>
        </a:xfrm>
      </p:grpSpPr>
      <p:sp>
        <p:nvSpPr>
          <p:cNvPr id="1303434406" name="Fußzeilenplatzhalter 2"/>
          <p:cNvSpPr>
            <a:spLocks noGrp="1"/>
          </p:cNvSpPr>
          <p:nvPr>
            <p:ph type="ftr" sz="quarter" idx="11"/>
          </p:nvPr>
        </p:nvSpPr>
        <p:spPr bwMode="auto"/>
        <p:txBody>
          <a:bodyPr/>
          <a:lstStyle/>
          <a:p>
            <a:pPr>
              <a:defRPr/>
            </a:pPr>
            <a:endParaRPr lang="de-DE"/>
          </a:p>
        </p:txBody>
      </p:sp>
      <p:sp>
        <p:nvSpPr>
          <p:cNvPr id="89612630" name="Foliennummernplatzhalter 3"/>
          <p:cNvSpPr>
            <a:spLocks noGrp="1"/>
          </p:cNvSpPr>
          <p:nvPr>
            <p:ph type="sldNum" sz="quarter" idx="12"/>
          </p:nvPr>
        </p:nvSpPr>
        <p:spPr bwMode="auto"/>
        <p:txBody>
          <a:bodyPr/>
          <a:lstStyle/>
          <a:p>
            <a:pPr>
              <a:defRPr/>
            </a:pPr>
            <a:fld id="{08395586-F03A-48D1-94DF-16B239DF4FB5}" type="slidenum">
              <a:rPr lang="de-DE"/>
              <a:t>‹#›</a:t>
            </a:fld>
            <a:endParaRPr lang="de-DE"/>
          </a:p>
        </p:txBody>
      </p:sp>
      <p:sp>
        <p:nvSpPr>
          <p:cNvPr id="726307666" name="Content Placeholder 7"/>
          <p:cNvSpPr>
            <a:spLocks noGrp="1"/>
          </p:cNvSpPr>
          <p:nvPr>
            <p:ph sz="quarter" idx="13"/>
          </p:nvPr>
        </p:nvSpPr>
        <p:spPr bwMode="auto">
          <a:xfrm rot="16199933" flipH="0" flipV="0">
            <a:off x="9902306" y="4610808"/>
            <a:ext cx="4010887" cy="210434"/>
          </a:xfrm>
        </p:spPr>
        <p:txBody>
          <a:bodyPr vertOverflow="overflow" horzOverflow="overflow" vert="horz" wrap="square" lIns="91440" tIns="45720" rIns="91440" bIns="45720" numCol="1" spcCol="0" rtlCol="0" fromWordArt="0" anchor="t" anchorCtr="0" forceAA="0" upright="0" compatLnSpc="0">
            <a:normAutofit/>
          </a:bodyPr>
          <a:lstStyle>
            <a:lvl1pPr>
              <a:buNone/>
              <a:defRPr sz="1100">
                <a:solidFill>
                  <a:schemeClr val="bg1"/>
                </a:solidFill>
                <a:latin typeface="Poppins"/>
                <a:ea typeface="Poppins"/>
                <a:cs typeface="Poppins"/>
              </a:defRPr>
            </a:lvl1pPr>
            <a:lvl2pPr>
              <a:buNone/>
              <a:defRPr/>
            </a:lvl2pPr>
            <a:lvl3pPr>
              <a:buNone/>
              <a:defRPr/>
            </a:lvl3pPr>
            <a:lvl4pPr>
              <a:buNone/>
              <a:defRPr/>
            </a:lvl4pPr>
            <a:lvl5pPr algn="l">
              <a:buNone/>
              <a:defRPr>
                <a:solidFill>
                  <a:schemeClr val="bg1"/>
                </a:solidFill>
              </a:defRPr>
            </a:lvl5pPr>
          </a:lstStyle>
          <a:p>
            <a:pPr lvl="0">
              <a:defRPr/>
            </a:pPr>
            <a:r>
              <a:rPr lang="en-US"/>
              <a:t>Bildquelle:</a:t>
            </a:r>
            <a:endParaRPr/>
          </a:p>
        </p:txBody>
      </p:sp>
      <p:sp>
        <p:nvSpPr>
          <p:cNvPr id="626178229" name="Picture Placeholder 11"/>
          <p:cNvSpPr>
            <a:spLocks noGrp="1"/>
          </p:cNvSpPr>
          <p:nvPr>
            <p:ph type="pic" sz="quarter"/>
          </p:nvPr>
        </p:nvSpPr>
        <p:spPr bwMode="auto">
          <a:xfrm flipH="0" flipV="0">
            <a:off x="846687" y="658650"/>
            <a:ext cx="10498623" cy="5427860"/>
          </a:xfrm>
        </p:spPr>
        <p:txBody>
          <a:body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itleOnly" userDrawn="1">
  <p:cSld name="Nur Titel">
    <p:bg>
      <p:bgPr shadeToTitle="0">
        <a:solidFill>
          <a:srgbClr val="112B3C"/>
        </a:solidFill>
      </p:bgPr>
    </p:bg>
    <p:spTree>
      <p:nvGrpSpPr>
        <p:cNvPr id="1" name=""/>
        <p:cNvGrpSpPr/>
        <p:nvPr/>
      </p:nvGrpSpPr>
      <p:grpSpPr bwMode="auto">
        <a:xfrm>
          <a:off x="0" y="0"/>
          <a:ext cx="0" cy="0"/>
          <a:chOff x="0" y="0"/>
          <a:chExt cx="0" cy="0"/>
        </a:xfrm>
      </p:grpSpPr>
      <p:sp>
        <p:nvSpPr>
          <p:cNvPr id="1461220895" name="Titel 1"/>
          <p:cNvSpPr>
            <a:spLocks noGrp="1"/>
          </p:cNvSpPr>
          <p:nvPr>
            <p:ph type="title"/>
          </p:nvPr>
        </p:nvSpPr>
        <p:spPr bwMode="auto">
          <a:xfrm flipH="0" flipV="0">
            <a:off x="838197" y="2043924"/>
            <a:ext cx="10515601" cy="3400203"/>
          </a:xfrm>
        </p:spPr>
        <p:txBody>
          <a:bodyPr/>
          <a:lstStyle>
            <a:lvl1pPr algn="ctr">
              <a:lnSpc>
                <a:spcPct val="114999"/>
              </a:lnSpc>
              <a:defRPr>
                <a:solidFill>
                  <a:schemeClr val="bg1"/>
                </a:solidFill>
                <a:latin typeface="Poppins"/>
                <a:ea typeface="Poppins"/>
                <a:cs typeface="Poppins"/>
              </a:defRPr>
            </a:lvl1pPr>
          </a:lstStyle>
          <a:p>
            <a:pPr>
              <a:defRPr/>
            </a:pPr>
            <a:r>
              <a:rPr lang="de-DE"/>
              <a:t>Titelmasterformat durch Klicken bearbeiten</a:t>
            </a:r>
            <a:endParaRPr/>
          </a:p>
        </p:txBody>
      </p:sp>
      <p:sp>
        <p:nvSpPr>
          <p:cNvPr id="1104062717" name="Fußzeilenplatzhalter 3"/>
          <p:cNvSpPr>
            <a:spLocks noGrp="1"/>
          </p:cNvSpPr>
          <p:nvPr>
            <p:ph type="ftr" sz="quarter" idx="11"/>
          </p:nvPr>
        </p:nvSpPr>
        <p:spPr bwMode="auto"/>
        <p:txBody>
          <a:bodyPr/>
          <a:lstStyle>
            <a:lvl1pPr>
              <a:defRPr>
                <a:solidFill>
                  <a:schemeClr val="bg1"/>
                </a:solidFill>
                <a:latin typeface="Poppins"/>
                <a:ea typeface="Poppins"/>
                <a:cs typeface="Poppins"/>
              </a:defRPr>
            </a:lvl1pPr>
          </a:lstStyle>
          <a:p>
            <a:pPr>
              <a:defRPr/>
            </a:pPr>
            <a:endParaRPr lang="de-DE"/>
          </a:p>
        </p:txBody>
      </p:sp>
      <p:sp>
        <p:nvSpPr>
          <p:cNvPr id="1039142221" name="Foliennummernplatzhalter 4"/>
          <p:cNvSpPr>
            <a:spLocks noGrp="1"/>
          </p:cNvSpPr>
          <p:nvPr>
            <p:ph type="sldNum" sz="quarter" idx="12"/>
          </p:nvPr>
        </p:nvSpPr>
        <p:spPr bwMode="auto"/>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a:defRPr/>
            </a:pPr>
            <a:fld id="{76CCC2C2-D263-1FBE-CC74-9116A5980E8A}" type="slidenum">
              <a:rPr lang="de-DE"/>
              <a:t/>
            </a:fld>
            <a:endParaRPr lang="de-DE"/>
          </a:p>
        </p:txBody>
      </p:sp>
      <p:pic>
        <p:nvPicPr>
          <p:cNvPr id="171613595" name="Graphic 1197849157"/>
          <p:cNvPicPr>
            <a:picLocks noChangeAspect="1"/>
          </p:cNvPicPr>
          <p:nvPr/>
        </p:nvPicPr>
        <p:blipFill>
          <a:blip r:embed="rId2"/>
          <a:stretch/>
        </p:blipFill>
        <p:spPr bwMode="auto">
          <a:xfrm>
            <a:off x="5580891" y="538639"/>
            <a:ext cx="1030215" cy="1030215"/>
          </a:xfrm>
          <a:prstGeom prst="rect">
            <a:avLst/>
          </a:prstGeom>
        </p:spPr>
      </p:pic>
      <p:sp>
        <p:nvSpPr>
          <p:cNvPr id="1417759588" name="Fußzeilenplatzhalter 3"/>
          <p:cNvSpPr>
            <a:spLocks noGrp="1"/>
          </p:cNvSpPr>
          <p:nvPr>
            <p:ph type="ftr" sz="quarter" idx="11"/>
          </p:nvPr>
        </p:nvSpPr>
        <p:spPr bwMode="auto">
          <a:xfrm>
            <a:off x="838197" y="6356349"/>
            <a:ext cx="2783466" cy="365123"/>
          </a:xfrm>
        </p:spPr>
        <p:txBody>
          <a:bodyPr vertOverflow="overflow" horzOverflow="overflow" vert="horz" wrap="square" lIns="91440" tIns="45720" rIns="91440" bIns="45720" numCol="1" spcCol="0" rtlCol="0" fromWordArt="0" anchor="ctr" anchorCtr="0" forceAA="0" compatLnSpc="0"/>
          <a:lstStyle>
            <a:lvl1pPr>
              <a:defRPr>
                <a:solidFill>
                  <a:schemeClr val="bg1"/>
                </a:solidFill>
                <a:latin typeface="Poppins"/>
                <a:ea typeface="Poppins"/>
                <a:cs typeface="Poppins"/>
              </a:defRPr>
            </a:lvl1pPr>
            <a:lvl2pPr>
              <a:defRPr>
                <a:solidFill>
                  <a:schemeClr val="bg1"/>
                </a:solidFill>
                <a:latin typeface="Poppins"/>
                <a:ea typeface="Poppins"/>
                <a:cs typeface="Poppins"/>
              </a:defRPr>
            </a:lvl2pPr>
            <a:lvl3pPr>
              <a:defRPr>
                <a:solidFill>
                  <a:schemeClr val="bg1"/>
                </a:solidFill>
                <a:latin typeface="Poppins"/>
                <a:ea typeface="Poppins"/>
                <a:cs typeface="Poppins"/>
              </a:defRPr>
            </a:lvl3pPr>
            <a:lvl4pPr>
              <a:defRPr>
                <a:solidFill>
                  <a:schemeClr val="bg1"/>
                </a:solidFill>
                <a:latin typeface="Poppins"/>
                <a:ea typeface="Poppins"/>
                <a:cs typeface="Poppins"/>
              </a:defRPr>
            </a:lvl4pPr>
            <a:lvl5pPr>
              <a:defRPr>
                <a:solidFill>
                  <a:schemeClr val="bg1"/>
                </a:solidFill>
                <a:latin typeface="Poppins"/>
                <a:ea typeface="Poppins"/>
                <a:cs typeface="Poppins"/>
              </a:defRPr>
            </a:lvl5pPr>
            <a:lvl6pPr>
              <a:defRPr>
                <a:solidFill>
                  <a:schemeClr val="bg1"/>
                </a:solidFill>
                <a:latin typeface="Poppins"/>
                <a:ea typeface="Poppins"/>
                <a:cs typeface="Poppins"/>
              </a:defRPr>
            </a:lvl6pPr>
            <a:lvl7pPr>
              <a:defRPr>
                <a:solidFill>
                  <a:schemeClr val="bg1"/>
                </a:solidFill>
                <a:latin typeface="Poppins"/>
                <a:ea typeface="Poppins"/>
                <a:cs typeface="Poppins"/>
              </a:defRPr>
            </a:lvl7pPr>
            <a:lvl8pPr>
              <a:defRPr>
                <a:solidFill>
                  <a:schemeClr val="bg1"/>
                </a:solidFill>
                <a:latin typeface="Poppins"/>
                <a:ea typeface="Poppins"/>
                <a:cs typeface="Poppins"/>
              </a:defRPr>
            </a:lvl8pPr>
            <a:lvl9pPr>
              <a:defRPr>
                <a:solidFill>
                  <a:schemeClr val="bg1"/>
                </a:solidFill>
                <a:latin typeface="Poppins"/>
                <a:ea typeface="Poppins"/>
                <a:cs typeface="Poppins"/>
              </a:defRPr>
            </a:lvl9pPr>
          </a:lstStyle>
          <a:p>
            <a:pPr>
              <a:defRPr/>
            </a:pP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itleOnly" userDrawn="1">
  <p:cSld name="Aufzählungspunkte">
    <p:bg>
      <p:bgPr shadeToTitle="0">
        <a:solidFill>
          <a:srgbClr val="112B3C"/>
        </a:solidFill>
      </p:bgPr>
    </p:bg>
    <p:spTree>
      <p:nvGrpSpPr>
        <p:cNvPr id="1" name=""/>
        <p:cNvGrpSpPr/>
        <p:nvPr/>
      </p:nvGrpSpPr>
      <p:grpSpPr bwMode="auto">
        <a:xfrm>
          <a:off x="0" y="0"/>
          <a:ext cx="0" cy="0"/>
          <a:chOff x="0" y="0"/>
          <a:chExt cx="0" cy="0"/>
        </a:xfrm>
      </p:grpSpPr>
      <p:sp>
        <p:nvSpPr>
          <p:cNvPr id="2106659618" name="Fußzeilenplatzhalter 3"/>
          <p:cNvSpPr>
            <a:spLocks noGrp="1"/>
          </p:cNvSpPr>
          <p:nvPr>
            <p:ph type="ftr" sz="quarter" idx="11"/>
          </p:nvPr>
        </p:nvSpPr>
        <p:spPr bwMode="auto">
          <a:xfrm>
            <a:off x="3868737" y="6356349"/>
            <a:ext cx="4114800" cy="365124"/>
          </a:xfrm>
        </p:spPr>
        <p:txBody>
          <a:bodyPr/>
          <a:lstStyle>
            <a:lvl1pPr algn="l">
              <a:defRPr>
                <a:solidFill>
                  <a:schemeClr val="bg1"/>
                </a:solidFill>
                <a:latin typeface="Poppins"/>
                <a:ea typeface="Poppins"/>
                <a:cs typeface="Poppins"/>
              </a:defRPr>
            </a:lvl1pPr>
          </a:lstStyle>
          <a:p>
            <a:pPr>
              <a:defRPr/>
            </a:pPr>
            <a:endParaRPr lang="de-DE"/>
          </a:p>
        </p:txBody>
      </p:sp>
      <p:sp>
        <p:nvSpPr>
          <p:cNvPr id="882969716" name="Foliennummernplatzhalter 4"/>
          <p:cNvSpPr>
            <a:spLocks noGrp="1"/>
          </p:cNvSpPr>
          <p:nvPr>
            <p:ph type="sldNum" sz="quarter" idx="12"/>
          </p:nvPr>
        </p:nvSpPr>
        <p:spPr bwMode="auto">
          <a:xfrm>
            <a:off x="8330011" y="6356349"/>
            <a:ext cx="2743200" cy="36512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a:defRPr/>
            </a:pPr>
            <a:fld id="{09100DE8-811A-E939-B565-61B039553FFA}" type="slidenum">
              <a:rPr lang="de-DE"/>
              <a:t>‹#›</a:t>
            </a:fld>
            <a:endParaRPr lang="de-DE"/>
          </a:p>
        </p:txBody>
      </p:sp>
      <p:sp>
        <p:nvSpPr>
          <p:cNvPr id="217778765" name="Rectangle 641394853"/>
          <p:cNvSpPr/>
          <p:nvPr/>
        </p:nvSpPr>
        <p:spPr bwMode="auto">
          <a:xfrm>
            <a:off x="0" y="0"/>
            <a:ext cx="2772000" cy="6858000"/>
          </a:xfrm>
          <a:prstGeom prst="rect">
            <a:avLst/>
          </a:prstGeom>
          <a:solidFill>
            <a:srgbClr val="205375"/>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sp>
      <p:pic>
        <p:nvPicPr>
          <p:cNvPr id="768847696" name="Picture 1743652244"/>
          <p:cNvPicPr>
            <a:picLocks noChangeAspect="1"/>
          </p:cNvPicPr>
          <p:nvPr/>
        </p:nvPicPr>
        <p:blipFill>
          <a:blip r:embed="rId2"/>
          <a:stretch/>
        </p:blipFill>
        <p:spPr bwMode="auto">
          <a:xfrm>
            <a:off x="982812" y="660470"/>
            <a:ext cx="786042" cy="786042"/>
          </a:xfrm>
          <a:prstGeom prst="rect">
            <a:avLst/>
          </a:prstGeom>
        </p:spPr>
      </p:pic>
      <p:sp>
        <p:nvSpPr>
          <p:cNvPr id="618032692" name="Inhaltsplatzhalter 3"/>
          <p:cNvSpPr>
            <a:spLocks noGrp="1"/>
          </p:cNvSpPr>
          <p:nvPr>
            <p:ph sz="half" idx="2"/>
          </p:nvPr>
        </p:nvSpPr>
        <p:spPr bwMode="auto">
          <a:xfrm>
            <a:off x="3870000" y="1033200"/>
            <a:ext cx="7203211" cy="4795061"/>
          </a:xfrm>
        </p:spPr>
        <p:txBody>
          <a:bodyPr vertOverflow="overflow" horzOverflow="overflow" vert="horz" wrap="square" lIns="91440" tIns="45720" rIns="91440" bIns="45720" numCol="1" spcCol="0" rtlCol="0" fromWordArt="0" anchor="t" anchorCtr="0" forceAA="0" compatLnSpc="0">
            <a:normAutofit/>
          </a:bodyPr>
          <a:lstStyle>
            <a:lvl1pPr>
              <a:lnSpc>
                <a:spcPct val="125000"/>
              </a:lnSpc>
              <a:buFont typeface="Arial"/>
              <a:buChar char="•"/>
              <a:defRPr sz="2200" b="0">
                <a:solidFill>
                  <a:schemeClr val="bg1"/>
                </a:solidFill>
                <a:latin typeface="Inter"/>
                <a:ea typeface="Inter"/>
                <a:cs typeface="Inter"/>
              </a:defRPr>
            </a:lvl1pPr>
            <a:lvl2pPr>
              <a:buFont typeface="Arial"/>
              <a:buChar char="•"/>
              <a:defRPr b="0">
                <a:solidFill>
                  <a:schemeClr val="bg1"/>
                </a:solidFill>
                <a:latin typeface="Poppins"/>
                <a:ea typeface="Poppins"/>
                <a:cs typeface="Poppins"/>
              </a:defRPr>
            </a:lvl2pPr>
            <a:lvl3pPr>
              <a:buFont typeface="Arial"/>
              <a:buChar char="•"/>
              <a:defRPr b="0">
                <a:solidFill>
                  <a:schemeClr val="bg1"/>
                </a:solidFill>
                <a:latin typeface="Poppins"/>
                <a:ea typeface="Poppins"/>
                <a:cs typeface="Poppins"/>
              </a:defRPr>
            </a:lvl3pPr>
            <a:lvl4pPr>
              <a:buFont typeface="Arial"/>
              <a:buChar char="•"/>
              <a:defRPr b="0">
                <a:solidFill>
                  <a:schemeClr val="bg1"/>
                </a:solidFill>
                <a:latin typeface="Poppins"/>
                <a:ea typeface="Poppins"/>
                <a:cs typeface="Poppins"/>
              </a:defRPr>
            </a:lvl4pPr>
            <a:lvl5pPr>
              <a:buFont typeface="Arial"/>
              <a:buChar char="•"/>
              <a:defRPr b="0">
                <a:solidFill>
                  <a:schemeClr val="bg1"/>
                </a:solidFill>
                <a:latin typeface="Poppins"/>
                <a:ea typeface="Poppins"/>
                <a:cs typeface="Poppins"/>
              </a:defRPr>
            </a:lvl5pPr>
            <a:lvl6pPr>
              <a:buFont typeface="Arial"/>
              <a:buChar char="•"/>
              <a:defRPr b="0">
                <a:solidFill>
                  <a:schemeClr val="bg1"/>
                </a:solidFill>
                <a:latin typeface="Poppins"/>
                <a:ea typeface="Poppins"/>
                <a:cs typeface="Poppins"/>
              </a:defRPr>
            </a:lvl6pPr>
            <a:lvl7pPr>
              <a:buFont typeface="Arial"/>
              <a:buChar char="•"/>
              <a:defRPr b="0">
                <a:solidFill>
                  <a:schemeClr val="bg1"/>
                </a:solidFill>
                <a:latin typeface="Poppins"/>
                <a:ea typeface="Poppins"/>
                <a:cs typeface="Poppins"/>
              </a:defRPr>
            </a:lvl7pPr>
            <a:lvl8pPr>
              <a:buFont typeface="Arial"/>
              <a:buChar char="•"/>
              <a:defRPr b="0">
                <a:solidFill>
                  <a:schemeClr val="bg1"/>
                </a:solidFill>
                <a:latin typeface="Poppins"/>
                <a:ea typeface="Poppins"/>
                <a:cs typeface="Poppins"/>
              </a:defRPr>
            </a:lvl8pPr>
            <a:lvl9pPr>
              <a:buFont typeface="Arial"/>
              <a:buChar char="•"/>
              <a:defRPr b="0">
                <a:solidFill>
                  <a:schemeClr val="bg1"/>
                </a:solidFill>
                <a:latin typeface="Poppins"/>
                <a:ea typeface="Poppins"/>
                <a:cs typeface="Poppins"/>
              </a:defRPr>
            </a:lvl9pPr>
          </a:lstStyle>
          <a:p>
            <a:pPr lvl="0">
              <a:defRPr/>
            </a:pPr>
            <a:r>
              <a:rPr lang="de-DE"/>
              <a:t>Textmasterformat bearbeiten</a:t>
            </a:r>
            <a:endParaRPr/>
          </a:p>
        </p:txBody>
      </p:sp>
      <p:sp>
        <p:nvSpPr>
          <p:cNvPr id="128666376" name="Titel 1"/>
          <p:cNvSpPr>
            <a:spLocks noGrp="1"/>
          </p:cNvSpPr>
          <p:nvPr>
            <p:ph type="title"/>
          </p:nvPr>
        </p:nvSpPr>
        <p:spPr bwMode="auto">
          <a:xfrm>
            <a:off x="148140" y="2230252"/>
            <a:ext cx="2455382"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lang="de-DE"/>
              <a:t>Überschrift des Themas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itleOnly" userDrawn="1">
  <p:cSld name="Normaler Text">
    <p:bg>
      <p:bgPr shadeToTitle="0">
        <a:solidFill>
          <a:srgbClr val="112B3C"/>
        </a:solidFill>
      </p:bgPr>
    </p:bg>
    <p:spTree>
      <p:nvGrpSpPr>
        <p:cNvPr id="1" name=""/>
        <p:cNvGrpSpPr/>
        <p:nvPr/>
      </p:nvGrpSpPr>
      <p:grpSpPr bwMode="auto">
        <a:xfrm>
          <a:off x="0" y="0"/>
          <a:ext cx="0" cy="0"/>
          <a:chOff x="0" y="0"/>
          <a:chExt cx="0" cy="0"/>
        </a:xfrm>
      </p:grpSpPr>
      <p:sp>
        <p:nvSpPr>
          <p:cNvPr id="203518235" name="Fußzeilenplatzhalter 3"/>
          <p:cNvSpPr>
            <a:spLocks noGrp="1"/>
          </p:cNvSpPr>
          <p:nvPr>
            <p:ph type="ftr" sz="quarter" idx="11"/>
          </p:nvPr>
        </p:nvSpPr>
        <p:spPr bwMode="auto">
          <a:xfrm>
            <a:off x="3868737" y="6356349"/>
            <a:ext cx="4114800" cy="365124"/>
          </a:xfrm>
        </p:spPr>
        <p:txBody>
          <a:bodyPr/>
          <a:lstStyle>
            <a:lvl1pPr algn="l">
              <a:defRPr>
                <a:solidFill>
                  <a:schemeClr val="bg1"/>
                </a:solidFill>
                <a:latin typeface="Poppins"/>
                <a:ea typeface="Poppins"/>
                <a:cs typeface="Poppins"/>
              </a:defRPr>
            </a:lvl1pPr>
          </a:lstStyle>
          <a:p>
            <a:pPr>
              <a:defRPr/>
            </a:pPr>
            <a:endParaRPr lang="de-DE"/>
          </a:p>
        </p:txBody>
      </p:sp>
      <p:sp>
        <p:nvSpPr>
          <p:cNvPr id="1594588056" name="Foliennummernplatzhalter 4"/>
          <p:cNvSpPr>
            <a:spLocks noGrp="1"/>
          </p:cNvSpPr>
          <p:nvPr>
            <p:ph type="sldNum" sz="quarter" idx="12"/>
          </p:nvPr>
        </p:nvSpPr>
        <p:spPr bwMode="auto">
          <a:xfrm>
            <a:off x="8328749" y="6356349"/>
            <a:ext cx="2743200" cy="36512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a:defRPr/>
            </a:pPr>
            <a:fld id="{AFE72482-B7C9-8B03-D48B-75E7321C3958}" type="slidenum">
              <a:rPr lang="de-DE"/>
              <a:t>‹#›</a:t>
            </a:fld>
            <a:endParaRPr lang="de-DE"/>
          </a:p>
        </p:txBody>
      </p:sp>
      <p:sp>
        <p:nvSpPr>
          <p:cNvPr id="2791541" name="Rechteck 1410848564"/>
          <p:cNvSpPr/>
          <p:nvPr/>
        </p:nvSpPr>
        <p:spPr bwMode="auto">
          <a:xfrm>
            <a:off x="0" y="0"/>
            <a:ext cx="2772000" cy="6858000"/>
          </a:xfrm>
          <a:prstGeom prst="rect">
            <a:avLst/>
          </a:prstGeom>
          <a:solidFill>
            <a:srgbClr val="205375"/>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sp>
      <p:pic>
        <p:nvPicPr>
          <p:cNvPr id="767077828" name="Picture 572303656"/>
          <p:cNvPicPr>
            <a:picLocks noChangeAspect="1"/>
          </p:cNvPicPr>
          <p:nvPr/>
        </p:nvPicPr>
        <p:blipFill>
          <a:blip r:embed="rId2"/>
          <a:stretch/>
        </p:blipFill>
        <p:spPr bwMode="auto">
          <a:xfrm>
            <a:off x="982812" y="660470"/>
            <a:ext cx="786042" cy="786042"/>
          </a:xfrm>
          <a:prstGeom prst="rect">
            <a:avLst/>
          </a:prstGeom>
        </p:spPr>
      </p:pic>
      <p:sp>
        <p:nvSpPr>
          <p:cNvPr id="2006947271" name="Inhaltsplatzhalter 3"/>
          <p:cNvSpPr>
            <a:spLocks noGrp="1"/>
          </p:cNvSpPr>
          <p:nvPr>
            <p:ph sz="half" idx="2"/>
          </p:nvPr>
        </p:nvSpPr>
        <p:spPr bwMode="auto">
          <a:xfrm>
            <a:off x="3868737" y="1031468"/>
            <a:ext cx="7203211" cy="4795061"/>
          </a:xfrm>
        </p:spPr>
        <p:txBody>
          <a:bodyPr vertOverflow="overflow" horzOverflow="overflow" vert="horz" wrap="square" lIns="91440" tIns="45720" rIns="91440" bIns="45720" numCol="1" spcCol="0" rtlCol="0" fromWordArt="0" anchor="t" anchorCtr="0" forceAA="0" compatLnSpc="0">
            <a:normAutofit/>
          </a:bodyPr>
          <a:lstStyle>
            <a:lvl1pPr marL="0" indent="0" algn="l">
              <a:lnSpc>
                <a:spcPct val="100000"/>
              </a:lnSpc>
              <a:spcBef>
                <a:spcPts val="0"/>
              </a:spcBef>
              <a:buFont typeface="Arial"/>
              <a:buNone/>
              <a:defRPr sz="2200" b="0">
                <a:solidFill>
                  <a:schemeClr val="bg1"/>
                </a:solidFill>
                <a:latin typeface="Inter"/>
                <a:ea typeface="Inter"/>
                <a:cs typeface="Inter"/>
              </a:defRPr>
            </a:lvl1pPr>
            <a:lvl2pPr>
              <a:buFont typeface="Arial"/>
              <a:buNone/>
              <a:defRPr b="0">
                <a:solidFill>
                  <a:schemeClr val="bg1"/>
                </a:solidFill>
                <a:latin typeface="Poppins"/>
                <a:ea typeface="Poppins"/>
                <a:cs typeface="Poppins"/>
              </a:defRPr>
            </a:lvl2pPr>
            <a:lvl3pPr>
              <a:buFont typeface="Arial"/>
              <a:buNone/>
              <a:defRPr b="0">
                <a:solidFill>
                  <a:schemeClr val="bg1"/>
                </a:solidFill>
                <a:latin typeface="Poppins"/>
                <a:ea typeface="Poppins"/>
                <a:cs typeface="Poppins"/>
              </a:defRPr>
            </a:lvl3pPr>
            <a:lvl4pPr>
              <a:buFont typeface="Arial"/>
              <a:buNone/>
              <a:defRPr b="0">
                <a:solidFill>
                  <a:schemeClr val="bg1"/>
                </a:solidFill>
                <a:latin typeface="Poppins"/>
                <a:ea typeface="Poppins"/>
                <a:cs typeface="Poppins"/>
              </a:defRPr>
            </a:lvl4pPr>
            <a:lvl5pPr>
              <a:buFont typeface="Arial"/>
              <a:buNone/>
              <a:defRPr b="0">
                <a:solidFill>
                  <a:schemeClr val="bg1"/>
                </a:solidFill>
                <a:latin typeface="Poppins"/>
                <a:ea typeface="Poppins"/>
                <a:cs typeface="Poppins"/>
              </a:defRPr>
            </a:lvl5pPr>
            <a:lvl6pPr>
              <a:buFont typeface="Arial"/>
              <a:buNone/>
              <a:defRPr b="0">
                <a:solidFill>
                  <a:schemeClr val="bg1"/>
                </a:solidFill>
                <a:latin typeface="Poppins"/>
                <a:ea typeface="Poppins"/>
                <a:cs typeface="Poppins"/>
              </a:defRPr>
            </a:lvl6pPr>
            <a:lvl7pPr>
              <a:buFont typeface="Arial"/>
              <a:buNone/>
              <a:defRPr b="0">
                <a:solidFill>
                  <a:schemeClr val="bg1"/>
                </a:solidFill>
                <a:latin typeface="Poppins"/>
                <a:ea typeface="Poppins"/>
                <a:cs typeface="Poppins"/>
              </a:defRPr>
            </a:lvl7pPr>
            <a:lvl8pPr>
              <a:buFont typeface="Arial"/>
              <a:buNone/>
              <a:defRPr b="0">
                <a:solidFill>
                  <a:schemeClr val="bg1"/>
                </a:solidFill>
                <a:latin typeface="Poppins"/>
                <a:ea typeface="Poppins"/>
                <a:cs typeface="Poppins"/>
              </a:defRPr>
            </a:lvl8pPr>
            <a:lvl9pPr>
              <a:buFont typeface="Arial"/>
              <a:buNone/>
              <a:defRPr b="0">
                <a:solidFill>
                  <a:schemeClr val="bg1"/>
                </a:solidFill>
                <a:latin typeface="Poppins"/>
                <a:ea typeface="Poppins"/>
                <a:cs typeface="Poppins"/>
              </a:defRPr>
            </a:lvl9pPr>
          </a:lstStyle>
          <a:p>
            <a:pPr>
              <a:defRPr/>
            </a:pPr>
            <a:r>
              <a:rPr/>
              <a:t>Folie für </a:t>
            </a:r>
            <a:r>
              <a:rPr lang="de-DE" sz="2200" b="0" i="0" u="none" strike="noStrike" cap="none" spc="0">
                <a:solidFill>
                  <a:schemeClr val="bg1"/>
                </a:solidFill>
                <a:latin typeface="Inter"/>
                <a:ea typeface="Inter"/>
                <a:cs typeface="Inter"/>
              </a:rPr>
              <a:t>Fließtext </a:t>
            </a:r>
            <a:endParaRPr/>
          </a:p>
          <a:p>
            <a:pPr>
              <a:defRPr/>
            </a:pPr>
            <a:endParaRPr/>
          </a:p>
          <a:p>
            <a:pPr>
              <a:defRPr/>
            </a:pPr>
            <a:endParaRPr/>
          </a:p>
        </p:txBody>
      </p:sp>
      <p:sp>
        <p:nvSpPr>
          <p:cNvPr id="640840483" name="Titel 1"/>
          <p:cNvSpPr>
            <a:spLocks noGrp="1"/>
          </p:cNvSpPr>
          <p:nvPr>
            <p:ph type="title"/>
          </p:nvPr>
        </p:nvSpPr>
        <p:spPr bwMode="auto">
          <a:xfrm>
            <a:off x="148140" y="2230252"/>
            <a:ext cx="2455382"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lang="de-DE"/>
              <a:t>Überschrift des Themas</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itleOnly" userDrawn="1">
  <p:cSld name="großes Bild">
    <p:bg>
      <p:bgPr shadeToTitle="0">
        <a:solidFill>
          <a:srgbClr val="112B3C"/>
        </a:solidFill>
      </p:bgPr>
    </p:bg>
    <p:spTree>
      <p:nvGrpSpPr>
        <p:cNvPr id="1" name=""/>
        <p:cNvGrpSpPr/>
        <p:nvPr/>
      </p:nvGrpSpPr>
      <p:grpSpPr bwMode="auto">
        <a:xfrm>
          <a:off x="0" y="0"/>
          <a:ext cx="0" cy="0"/>
          <a:chOff x="0" y="0"/>
          <a:chExt cx="0" cy="0"/>
        </a:xfrm>
      </p:grpSpPr>
      <p:sp>
        <p:nvSpPr>
          <p:cNvPr id="1567370943" name="Fußzeilenplatzhalter 3"/>
          <p:cNvSpPr>
            <a:spLocks noGrp="1"/>
          </p:cNvSpPr>
          <p:nvPr>
            <p:ph type="ftr" sz="quarter" idx="11"/>
          </p:nvPr>
        </p:nvSpPr>
        <p:spPr bwMode="auto">
          <a:xfrm>
            <a:off x="3868736" y="6356349"/>
            <a:ext cx="4114800" cy="365123"/>
          </a:xfrm>
        </p:spPr>
        <p:txBody>
          <a:bodyPr/>
          <a:lstStyle>
            <a:lvl1pPr algn="l">
              <a:defRPr>
                <a:solidFill>
                  <a:schemeClr val="bg1"/>
                </a:solidFill>
                <a:latin typeface="Poppins"/>
                <a:ea typeface="Poppins"/>
                <a:cs typeface="Poppins"/>
              </a:defRPr>
            </a:lvl1pPr>
          </a:lstStyle>
          <a:p>
            <a:pPr>
              <a:defRPr/>
            </a:pPr>
            <a:endParaRPr lang="de-DE"/>
          </a:p>
        </p:txBody>
      </p:sp>
      <p:sp>
        <p:nvSpPr>
          <p:cNvPr id="1105607732" name="Foliennummernplatzhalter 4"/>
          <p:cNvSpPr>
            <a:spLocks noGrp="1"/>
          </p:cNvSpPr>
          <p:nvPr>
            <p:ph type="sldNum" sz="quarter" idx="12"/>
          </p:nvPr>
        </p:nvSpPr>
        <p:spPr bwMode="auto">
          <a:xfrm>
            <a:off x="8328748" y="6356349"/>
            <a:ext cx="2743200" cy="36512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a:defRPr/>
            </a:pPr>
            <a:fld id="{D2FF47DB-284A-DFBF-2FC0-2CC4E483D112}" type="slidenum">
              <a:rPr lang="de-DE"/>
              <a:t/>
            </a:fld>
            <a:endParaRPr lang="de-DE"/>
          </a:p>
        </p:txBody>
      </p:sp>
      <p:sp>
        <p:nvSpPr>
          <p:cNvPr id="120685783" name="Rechteck 1410848564"/>
          <p:cNvSpPr/>
          <p:nvPr/>
        </p:nvSpPr>
        <p:spPr bwMode="auto">
          <a:xfrm>
            <a:off x="0" y="0"/>
            <a:ext cx="2772000" cy="6858000"/>
          </a:xfrm>
          <a:prstGeom prst="rect">
            <a:avLst/>
          </a:prstGeom>
          <a:solidFill>
            <a:srgbClr val="205375"/>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sp>
      <p:pic>
        <p:nvPicPr>
          <p:cNvPr id="1596853309" name="Picture 572303656"/>
          <p:cNvPicPr>
            <a:picLocks noChangeAspect="1"/>
          </p:cNvPicPr>
          <p:nvPr/>
        </p:nvPicPr>
        <p:blipFill>
          <a:blip r:embed="rId2"/>
          <a:stretch/>
        </p:blipFill>
        <p:spPr bwMode="auto">
          <a:xfrm>
            <a:off x="982811" y="660469"/>
            <a:ext cx="786042" cy="786042"/>
          </a:xfrm>
          <a:prstGeom prst="rect">
            <a:avLst/>
          </a:prstGeom>
        </p:spPr>
      </p:pic>
      <p:sp>
        <p:nvSpPr>
          <p:cNvPr id="1442223340" name="Inhaltsplatzhalter 3"/>
          <p:cNvSpPr>
            <a:spLocks noGrp="1"/>
          </p:cNvSpPr>
          <p:nvPr>
            <p:ph sz="half" idx="2"/>
          </p:nvPr>
        </p:nvSpPr>
        <p:spPr bwMode="auto">
          <a:xfrm>
            <a:off x="3868736" y="1031467"/>
            <a:ext cx="7203210" cy="4795060"/>
          </a:xfrm>
        </p:spPr>
        <p:txBody>
          <a:bodyPr vertOverflow="overflow" horzOverflow="overflow" vert="horz" wrap="square" lIns="91440" tIns="45720" rIns="91440" bIns="45720" numCol="1" spcCol="0" rtlCol="0" fromWordArt="0" anchor="t" anchorCtr="0" forceAA="0" compatLnSpc="0">
            <a:normAutofit/>
          </a:bodyPr>
          <a:lstStyle>
            <a:lvl1pPr marL="0" indent="0" algn="l">
              <a:lnSpc>
                <a:spcPct val="100000"/>
              </a:lnSpc>
              <a:spcBef>
                <a:spcPts val="0"/>
              </a:spcBef>
              <a:buFont typeface="Arial"/>
              <a:buNone/>
              <a:defRPr sz="2200" b="0">
                <a:solidFill>
                  <a:schemeClr val="bg1"/>
                </a:solidFill>
                <a:latin typeface="Inter"/>
                <a:ea typeface="Inter"/>
                <a:cs typeface="Inter"/>
              </a:defRPr>
            </a:lvl1pPr>
            <a:lvl2pPr>
              <a:buFont typeface="Arial"/>
              <a:buNone/>
              <a:defRPr b="0">
                <a:solidFill>
                  <a:schemeClr val="bg1"/>
                </a:solidFill>
                <a:latin typeface="Poppins"/>
                <a:ea typeface="Poppins"/>
                <a:cs typeface="Poppins"/>
              </a:defRPr>
            </a:lvl2pPr>
            <a:lvl3pPr>
              <a:buFont typeface="Arial"/>
              <a:buNone/>
              <a:defRPr b="0">
                <a:solidFill>
                  <a:schemeClr val="bg1"/>
                </a:solidFill>
                <a:latin typeface="Poppins"/>
                <a:ea typeface="Poppins"/>
                <a:cs typeface="Poppins"/>
              </a:defRPr>
            </a:lvl3pPr>
            <a:lvl4pPr>
              <a:buFont typeface="Arial"/>
              <a:buNone/>
              <a:defRPr b="0">
                <a:solidFill>
                  <a:schemeClr val="bg1"/>
                </a:solidFill>
                <a:latin typeface="Poppins"/>
                <a:ea typeface="Poppins"/>
                <a:cs typeface="Poppins"/>
              </a:defRPr>
            </a:lvl4pPr>
            <a:lvl5pPr>
              <a:buFont typeface="Arial"/>
              <a:buNone/>
              <a:defRPr b="0">
                <a:solidFill>
                  <a:schemeClr val="bg1"/>
                </a:solidFill>
                <a:latin typeface="Poppins"/>
                <a:ea typeface="Poppins"/>
                <a:cs typeface="Poppins"/>
              </a:defRPr>
            </a:lvl5pPr>
            <a:lvl6pPr>
              <a:buFont typeface="Arial"/>
              <a:buNone/>
              <a:defRPr b="0">
                <a:solidFill>
                  <a:schemeClr val="bg1"/>
                </a:solidFill>
                <a:latin typeface="Poppins"/>
                <a:ea typeface="Poppins"/>
                <a:cs typeface="Poppins"/>
              </a:defRPr>
            </a:lvl6pPr>
            <a:lvl7pPr>
              <a:buFont typeface="Arial"/>
              <a:buNone/>
              <a:defRPr b="0">
                <a:solidFill>
                  <a:schemeClr val="bg1"/>
                </a:solidFill>
                <a:latin typeface="Poppins"/>
                <a:ea typeface="Poppins"/>
                <a:cs typeface="Poppins"/>
              </a:defRPr>
            </a:lvl7pPr>
            <a:lvl8pPr>
              <a:buFont typeface="Arial"/>
              <a:buNone/>
              <a:defRPr b="0">
                <a:solidFill>
                  <a:schemeClr val="bg1"/>
                </a:solidFill>
                <a:latin typeface="Poppins"/>
                <a:ea typeface="Poppins"/>
                <a:cs typeface="Poppins"/>
              </a:defRPr>
            </a:lvl8pPr>
            <a:lvl9pPr>
              <a:buFont typeface="Arial"/>
              <a:buNone/>
              <a:defRPr b="0">
                <a:solidFill>
                  <a:schemeClr val="bg1"/>
                </a:solidFill>
                <a:latin typeface="Poppins"/>
                <a:ea typeface="Poppins"/>
                <a:cs typeface="Poppins"/>
              </a:defRPr>
            </a:lvl9pPr>
          </a:lstStyle>
          <a:p>
            <a:pPr>
              <a:defRPr/>
            </a:pPr>
            <a:r>
              <a:rPr/>
              <a:t>Bild</a:t>
            </a:r>
            <a:endParaRPr/>
          </a:p>
          <a:p>
            <a:pPr>
              <a:defRPr/>
            </a:pPr>
            <a:endParaRPr/>
          </a:p>
          <a:p>
            <a:pPr>
              <a:defRPr/>
            </a:pPr>
            <a:endParaRPr/>
          </a:p>
        </p:txBody>
      </p:sp>
      <p:sp>
        <p:nvSpPr>
          <p:cNvPr id="262242611" name="Titel 1"/>
          <p:cNvSpPr>
            <a:spLocks noGrp="1"/>
          </p:cNvSpPr>
          <p:nvPr>
            <p:ph type="title"/>
          </p:nvPr>
        </p:nvSpPr>
        <p:spPr bwMode="auto">
          <a:xfrm>
            <a:off x="148140" y="2230251"/>
            <a:ext cx="2455381"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lang="de-DE"/>
              <a:t>Überschrift des Themas</a:t>
            </a:r>
            <a:endParaRPr/>
          </a:p>
        </p:txBody>
      </p:sp>
      <p:sp>
        <p:nvSpPr>
          <p:cNvPr id="847427500" name="Content Placeholder 7"/>
          <p:cNvSpPr>
            <a:spLocks noGrp="1"/>
          </p:cNvSpPr>
          <p:nvPr>
            <p:ph sz="quarter" idx="13"/>
          </p:nvPr>
        </p:nvSpPr>
        <p:spPr bwMode="auto">
          <a:xfrm rot="16199969" flipH="0" flipV="0">
            <a:off x="9902307" y="4610809"/>
            <a:ext cx="4010888" cy="210435"/>
          </a:xfrm>
        </p:spPr>
        <p:txBody>
          <a:bodyPr vertOverflow="overflow" horzOverflow="overflow" vert="horz" wrap="square" lIns="91440" tIns="45720" rIns="91440" bIns="45720" numCol="1" spcCol="0" rtlCol="0" fromWordArt="0" anchor="t" anchorCtr="0" forceAA="0" upright="0" compatLnSpc="0">
            <a:normAutofit/>
          </a:bodyPr>
          <a:lstStyle>
            <a:lvl1pPr>
              <a:buNone/>
              <a:defRPr sz="1100">
                <a:solidFill>
                  <a:schemeClr val="bg1"/>
                </a:solidFill>
                <a:latin typeface="Poppins"/>
                <a:ea typeface="Poppins"/>
                <a:cs typeface="Poppins"/>
              </a:defRPr>
            </a:lvl1pPr>
            <a:lvl2pPr>
              <a:buNone/>
              <a:defRPr/>
            </a:lvl2pPr>
            <a:lvl3pPr>
              <a:buNone/>
              <a:defRPr/>
            </a:lvl3pPr>
            <a:lvl4pPr>
              <a:buNone/>
              <a:defRPr/>
            </a:lvl4pPr>
            <a:lvl5pPr algn="l">
              <a:buNone/>
              <a:defRPr>
                <a:solidFill>
                  <a:schemeClr val="bg1"/>
                </a:solidFill>
              </a:defRPr>
            </a:lvl5pPr>
          </a:lstStyle>
          <a:p>
            <a:pPr lvl="0">
              <a:defRPr/>
            </a:pPr>
            <a:r>
              <a:rPr lang="en-US"/>
              <a:t>Bildquelle: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itleOnly" userDrawn="1">
  <p:cSld name="Aufzählung + Bild">
    <p:bg>
      <p:bgPr shadeToTitle="0">
        <a:solidFill>
          <a:srgbClr val="112B3C"/>
        </a:solidFill>
      </p:bgPr>
    </p:bg>
    <p:spTree>
      <p:nvGrpSpPr>
        <p:cNvPr id="1" name=""/>
        <p:cNvGrpSpPr/>
        <p:nvPr/>
      </p:nvGrpSpPr>
      <p:grpSpPr bwMode="auto">
        <a:xfrm>
          <a:off x="0" y="0"/>
          <a:ext cx="0" cy="0"/>
          <a:chOff x="0" y="0"/>
          <a:chExt cx="0" cy="0"/>
        </a:xfrm>
      </p:grpSpPr>
      <p:sp>
        <p:nvSpPr>
          <p:cNvPr id="1884743411" name="Fußzeilenplatzhalter 3"/>
          <p:cNvSpPr>
            <a:spLocks noGrp="1"/>
          </p:cNvSpPr>
          <p:nvPr>
            <p:ph type="ftr" sz="quarter" idx="11"/>
          </p:nvPr>
        </p:nvSpPr>
        <p:spPr bwMode="auto">
          <a:xfrm>
            <a:off x="3868737" y="6356349"/>
            <a:ext cx="4114800" cy="365124"/>
          </a:xfrm>
        </p:spPr>
        <p:txBody>
          <a:bodyPr/>
          <a:lstStyle>
            <a:lvl1pPr algn="l">
              <a:defRPr>
                <a:solidFill>
                  <a:schemeClr val="bg1"/>
                </a:solidFill>
                <a:latin typeface="Poppins"/>
                <a:ea typeface="Poppins"/>
                <a:cs typeface="Poppins"/>
              </a:defRPr>
            </a:lvl1pPr>
          </a:lstStyle>
          <a:p>
            <a:pPr>
              <a:defRPr/>
            </a:pPr>
            <a:endParaRPr lang="de-DE"/>
          </a:p>
        </p:txBody>
      </p:sp>
      <p:sp>
        <p:nvSpPr>
          <p:cNvPr id="1792759528" name="Foliennummernplatzhalter 4"/>
          <p:cNvSpPr>
            <a:spLocks noGrp="1"/>
          </p:cNvSpPr>
          <p:nvPr>
            <p:ph type="sldNum" sz="quarter" idx="12"/>
          </p:nvPr>
        </p:nvSpPr>
        <p:spPr bwMode="auto">
          <a:xfrm>
            <a:off x="8344798" y="6356349"/>
            <a:ext cx="2743200" cy="36512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a:defRPr/>
            </a:pPr>
            <a:fld id="{3C3DE056-903E-0F8D-14EA-45E12770C2ED}" type="slidenum">
              <a:rPr lang="de-DE"/>
              <a:t>‹#›</a:t>
            </a:fld>
            <a:endParaRPr lang="de-DE"/>
          </a:p>
        </p:txBody>
      </p:sp>
      <p:sp>
        <p:nvSpPr>
          <p:cNvPr id="2045598730" name="Rechteck 1410848564"/>
          <p:cNvSpPr/>
          <p:nvPr/>
        </p:nvSpPr>
        <p:spPr bwMode="auto">
          <a:xfrm>
            <a:off x="0" y="0"/>
            <a:ext cx="2772000" cy="6858000"/>
          </a:xfrm>
          <a:prstGeom prst="rect">
            <a:avLst/>
          </a:prstGeom>
          <a:solidFill>
            <a:srgbClr val="205375"/>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sp>
      <p:sp>
        <p:nvSpPr>
          <p:cNvPr id="147666359" name="Titel 1"/>
          <p:cNvSpPr>
            <a:spLocks noGrp="1"/>
          </p:cNvSpPr>
          <p:nvPr>
            <p:ph type="title"/>
          </p:nvPr>
        </p:nvSpPr>
        <p:spPr bwMode="auto">
          <a:xfrm>
            <a:off x="148141" y="2230253"/>
            <a:ext cx="2455382"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lang="de-DE"/>
              <a:t>Überschrift des Themas</a:t>
            </a:r>
            <a:endParaRPr/>
          </a:p>
        </p:txBody>
      </p:sp>
      <p:pic>
        <p:nvPicPr>
          <p:cNvPr id="515546558" name="Picture 1204622077"/>
          <p:cNvPicPr>
            <a:picLocks noChangeAspect="1"/>
          </p:cNvPicPr>
          <p:nvPr/>
        </p:nvPicPr>
        <p:blipFill>
          <a:blip r:embed="rId2"/>
          <a:stretch/>
        </p:blipFill>
        <p:spPr bwMode="auto">
          <a:xfrm>
            <a:off x="982812" y="660470"/>
            <a:ext cx="786042" cy="786042"/>
          </a:xfrm>
          <a:prstGeom prst="rect">
            <a:avLst/>
          </a:prstGeom>
        </p:spPr>
      </p:pic>
      <p:sp>
        <p:nvSpPr>
          <p:cNvPr id="1759086073" name="Inhaltsplatzhalter 3"/>
          <p:cNvSpPr>
            <a:spLocks noGrp="1"/>
          </p:cNvSpPr>
          <p:nvPr>
            <p:ph sz="half" idx="2"/>
          </p:nvPr>
        </p:nvSpPr>
        <p:spPr bwMode="auto">
          <a:xfrm>
            <a:off x="3868737" y="1033199"/>
            <a:ext cx="3543093" cy="4795199"/>
          </a:xfrm>
        </p:spPr>
        <p:txBody>
          <a:bodyPr vertOverflow="overflow" horzOverflow="overflow" vert="horz" wrap="square" lIns="91440" tIns="45720" rIns="91440" bIns="45720" numCol="1" spcCol="0" rtlCol="0" fromWordArt="0" anchor="ctr" anchorCtr="0" forceAA="0" compatLnSpc="0">
            <a:normAutofit/>
          </a:bodyPr>
          <a:lstStyle>
            <a:lvl1pPr>
              <a:lnSpc>
                <a:spcPct val="114999"/>
              </a:lnSpc>
              <a:buFont typeface="Arial"/>
              <a:buChar char="•"/>
              <a:defRPr sz="2000" b="0">
                <a:solidFill>
                  <a:schemeClr val="bg1"/>
                </a:solidFill>
                <a:latin typeface="Inter"/>
                <a:ea typeface="Inter"/>
                <a:cs typeface="Inter"/>
              </a:defRPr>
            </a:lvl1pPr>
            <a:lvl2pPr>
              <a:buFont typeface="Arial"/>
              <a:buChar char="•"/>
              <a:defRPr b="0">
                <a:solidFill>
                  <a:schemeClr val="bg1"/>
                </a:solidFill>
                <a:latin typeface="Poppins"/>
                <a:ea typeface="Poppins"/>
                <a:cs typeface="Poppins"/>
              </a:defRPr>
            </a:lvl2pPr>
            <a:lvl3pPr>
              <a:buFont typeface="Arial"/>
              <a:buChar char="•"/>
              <a:defRPr b="0">
                <a:solidFill>
                  <a:schemeClr val="bg1"/>
                </a:solidFill>
                <a:latin typeface="Poppins"/>
                <a:ea typeface="Poppins"/>
                <a:cs typeface="Poppins"/>
              </a:defRPr>
            </a:lvl3pPr>
            <a:lvl4pPr>
              <a:buFont typeface="Arial"/>
              <a:buChar char="•"/>
              <a:defRPr b="0">
                <a:solidFill>
                  <a:schemeClr val="bg1"/>
                </a:solidFill>
                <a:latin typeface="Poppins"/>
                <a:ea typeface="Poppins"/>
                <a:cs typeface="Poppins"/>
              </a:defRPr>
            </a:lvl4pPr>
            <a:lvl5pPr>
              <a:buFont typeface="Arial"/>
              <a:buChar char="•"/>
              <a:defRPr b="0">
                <a:solidFill>
                  <a:schemeClr val="bg1"/>
                </a:solidFill>
                <a:latin typeface="Poppins"/>
                <a:ea typeface="Poppins"/>
                <a:cs typeface="Poppins"/>
              </a:defRPr>
            </a:lvl5pPr>
            <a:lvl6pPr>
              <a:buFont typeface="Arial"/>
              <a:buChar char="•"/>
              <a:defRPr b="0">
                <a:solidFill>
                  <a:schemeClr val="bg1"/>
                </a:solidFill>
                <a:latin typeface="Poppins"/>
                <a:ea typeface="Poppins"/>
                <a:cs typeface="Poppins"/>
              </a:defRPr>
            </a:lvl6pPr>
            <a:lvl7pPr>
              <a:buFont typeface="Arial"/>
              <a:buChar char="•"/>
              <a:defRPr b="0">
                <a:solidFill>
                  <a:schemeClr val="bg1"/>
                </a:solidFill>
                <a:latin typeface="Poppins"/>
                <a:ea typeface="Poppins"/>
                <a:cs typeface="Poppins"/>
              </a:defRPr>
            </a:lvl7pPr>
            <a:lvl8pPr>
              <a:buFont typeface="Arial"/>
              <a:buChar char="•"/>
              <a:defRPr b="0">
                <a:solidFill>
                  <a:schemeClr val="bg1"/>
                </a:solidFill>
                <a:latin typeface="Poppins"/>
                <a:ea typeface="Poppins"/>
                <a:cs typeface="Poppins"/>
              </a:defRPr>
            </a:lvl8pPr>
            <a:lvl9pPr>
              <a:buFont typeface="Arial"/>
              <a:buChar char="•"/>
              <a:defRPr b="0">
                <a:solidFill>
                  <a:schemeClr val="bg1"/>
                </a:solidFill>
                <a:latin typeface="Poppins"/>
                <a:ea typeface="Poppins"/>
                <a:cs typeface="Poppins"/>
              </a:defRPr>
            </a:lvl9pPr>
          </a:lstStyle>
          <a:p>
            <a:pPr>
              <a:defRPr/>
            </a:pPr>
            <a:r>
              <a:rPr/>
              <a:t>Aufzählung</a:t>
            </a:r>
            <a:endParaRPr/>
          </a:p>
        </p:txBody>
      </p:sp>
      <p:sp>
        <p:nvSpPr>
          <p:cNvPr id="656933142" name="Inhaltsplatzhalter 3" title="Bild einfügen"/>
          <p:cNvSpPr>
            <a:spLocks noGrp="1"/>
          </p:cNvSpPr>
          <p:nvPr>
            <p:ph sz="half" idx="2"/>
          </p:nvPr>
        </p:nvSpPr>
        <p:spPr bwMode="auto">
          <a:xfrm>
            <a:off x="7545600" y="1033200"/>
            <a:ext cx="3542400" cy="4795199"/>
          </a:xfrm>
        </p:spPr>
        <p:txBody>
          <a:bodyPr vertOverflow="overflow" horzOverflow="overflow" vert="horz" wrap="square" lIns="91440" tIns="45720" rIns="91440" bIns="45720" numCol="1" spcCol="0" rtlCol="0" fromWordArt="0" anchor="t" anchorCtr="0" forceAA="0" compatLnSpc="0">
            <a:normAutofit/>
          </a:bodyPr>
          <a:lstStyle>
            <a:lvl1pPr>
              <a:lnSpc>
                <a:spcPct val="114999"/>
              </a:lnSpc>
              <a:buFont typeface="Arial"/>
              <a:buNone/>
              <a:defRPr sz="2000" b="0">
                <a:solidFill>
                  <a:schemeClr val="bg1"/>
                </a:solidFill>
                <a:latin typeface="Inter"/>
                <a:ea typeface="Inter"/>
                <a:cs typeface="Inter"/>
              </a:defRPr>
            </a:lvl1pPr>
            <a:lvl2pPr>
              <a:buFont typeface="Arial"/>
              <a:buChar char="•"/>
              <a:defRPr b="0">
                <a:solidFill>
                  <a:schemeClr val="bg1"/>
                </a:solidFill>
                <a:latin typeface="Poppins"/>
                <a:ea typeface="Poppins"/>
                <a:cs typeface="Poppins"/>
              </a:defRPr>
            </a:lvl2pPr>
            <a:lvl3pPr>
              <a:buFont typeface="Arial"/>
              <a:buChar char="•"/>
              <a:defRPr b="0">
                <a:solidFill>
                  <a:schemeClr val="bg1"/>
                </a:solidFill>
                <a:latin typeface="Poppins"/>
                <a:ea typeface="Poppins"/>
                <a:cs typeface="Poppins"/>
              </a:defRPr>
            </a:lvl3pPr>
            <a:lvl4pPr>
              <a:buFont typeface="Arial"/>
              <a:buChar char="•"/>
              <a:defRPr b="0">
                <a:solidFill>
                  <a:schemeClr val="bg1"/>
                </a:solidFill>
                <a:latin typeface="Poppins"/>
                <a:ea typeface="Poppins"/>
                <a:cs typeface="Poppins"/>
              </a:defRPr>
            </a:lvl4pPr>
            <a:lvl5pPr>
              <a:buFont typeface="Arial"/>
              <a:buChar char="•"/>
              <a:defRPr b="0">
                <a:solidFill>
                  <a:schemeClr val="bg1"/>
                </a:solidFill>
                <a:latin typeface="Poppins"/>
                <a:ea typeface="Poppins"/>
                <a:cs typeface="Poppins"/>
              </a:defRPr>
            </a:lvl5pPr>
            <a:lvl6pPr>
              <a:buFont typeface="Arial"/>
              <a:buChar char="•"/>
              <a:defRPr b="0">
                <a:solidFill>
                  <a:schemeClr val="bg1"/>
                </a:solidFill>
                <a:latin typeface="Poppins"/>
                <a:ea typeface="Poppins"/>
                <a:cs typeface="Poppins"/>
              </a:defRPr>
            </a:lvl6pPr>
            <a:lvl7pPr>
              <a:buFont typeface="Arial"/>
              <a:buChar char="•"/>
              <a:defRPr b="0">
                <a:solidFill>
                  <a:schemeClr val="bg1"/>
                </a:solidFill>
                <a:latin typeface="Poppins"/>
                <a:ea typeface="Poppins"/>
                <a:cs typeface="Poppins"/>
              </a:defRPr>
            </a:lvl7pPr>
            <a:lvl8pPr>
              <a:buFont typeface="Arial"/>
              <a:buChar char="•"/>
              <a:defRPr b="0">
                <a:solidFill>
                  <a:schemeClr val="bg1"/>
                </a:solidFill>
                <a:latin typeface="Poppins"/>
                <a:ea typeface="Poppins"/>
                <a:cs typeface="Poppins"/>
              </a:defRPr>
            </a:lvl8pPr>
            <a:lvl9pPr>
              <a:buFont typeface="Arial"/>
              <a:buChar char="•"/>
              <a:defRPr b="0">
                <a:solidFill>
                  <a:schemeClr val="bg1"/>
                </a:solidFill>
                <a:latin typeface="Poppins"/>
                <a:ea typeface="Poppins"/>
                <a:cs typeface="Poppins"/>
              </a:defRPr>
            </a:lvl9pPr>
          </a:lstStyle>
          <a:p>
            <a:pPr lvl="0">
              <a:defRPr/>
            </a:pPr>
            <a:r>
              <a:rPr lang="de-DE"/>
              <a:t>Bild</a:t>
            </a:r>
            <a:endParaRPr/>
          </a:p>
        </p:txBody>
      </p:sp>
      <p:sp>
        <p:nvSpPr>
          <p:cNvPr id="675060408" name="Content Placeholder 7"/>
          <p:cNvSpPr>
            <a:spLocks noGrp="1"/>
          </p:cNvSpPr>
          <p:nvPr>
            <p:ph sz="quarter"/>
          </p:nvPr>
        </p:nvSpPr>
        <p:spPr bwMode="auto">
          <a:xfrm rot="16199969" flipH="0" flipV="0">
            <a:off x="9902307" y="4610810"/>
            <a:ext cx="4010889" cy="210435"/>
          </a:xfrm>
        </p:spPr>
        <p:txBody>
          <a:bodyPr vertOverflow="overflow" horzOverflow="overflow" vert="horz" wrap="square" lIns="91440" tIns="45720" rIns="91440" bIns="45720" numCol="1" spcCol="0" rtlCol="0" fromWordArt="0" anchor="t" anchorCtr="0" forceAA="0" upright="0" compatLnSpc="0">
            <a:normAutofit/>
          </a:bodyPr>
          <a:lstStyle>
            <a:lvl1pPr>
              <a:buNone/>
              <a:defRPr sz="1100">
                <a:solidFill>
                  <a:schemeClr val="bg1"/>
                </a:solidFill>
                <a:latin typeface="Poppins"/>
                <a:ea typeface="Poppins"/>
                <a:cs typeface="Poppins"/>
              </a:defRPr>
            </a:lvl1pPr>
            <a:lvl2pPr>
              <a:buNone/>
              <a:defRPr/>
            </a:lvl2pPr>
            <a:lvl3pPr>
              <a:buNone/>
              <a:defRPr/>
            </a:lvl3pPr>
            <a:lvl4pPr>
              <a:buNone/>
              <a:defRPr/>
            </a:lvl4pPr>
            <a:lvl5pPr algn="l">
              <a:buNone/>
              <a:defRPr>
                <a:solidFill>
                  <a:schemeClr val="bg1"/>
                </a:solidFill>
              </a:defRPr>
            </a:lvl5pPr>
          </a:lstStyle>
          <a:p>
            <a:pPr lvl="0">
              <a:defRPr/>
            </a:pPr>
            <a:r>
              <a:rPr lang="en-US"/>
              <a:t>Bildquelle: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itleOnly" userDrawn="1">
  <p:cSld name="Aufzählung + Aufzählung">
    <p:bg>
      <p:bgPr shadeToTitle="0">
        <a:solidFill>
          <a:srgbClr val="112B3C"/>
        </a:solidFill>
      </p:bgPr>
    </p:bg>
    <p:spTree>
      <p:nvGrpSpPr>
        <p:cNvPr id="1" name=""/>
        <p:cNvGrpSpPr/>
        <p:nvPr/>
      </p:nvGrpSpPr>
      <p:grpSpPr bwMode="auto">
        <a:xfrm>
          <a:off x="0" y="0"/>
          <a:ext cx="0" cy="0"/>
          <a:chOff x="0" y="0"/>
          <a:chExt cx="0" cy="0"/>
        </a:xfrm>
      </p:grpSpPr>
      <p:sp>
        <p:nvSpPr>
          <p:cNvPr id="1994494615" name="Fußzeilenplatzhalter 3"/>
          <p:cNvSpPr>
            <a:spLocks noGrp="1"/>
          </p:cNvSpPr>
          <p:nvPr>
            <p:ph type="ftr" sz="quarter" idx="11"/>
          </p:nvPr>
        </p:nvSpPr>
        <p:spPr bwMode="auto">
          <a:xfrm>
            <a:off x="3868736" y="6356349"/>
            <a:ext cx="4114800" cy="365123"/>
          </a:xfrm>
        </p:spPr>
        <p:txBody>
          <a:bodyPr/>
          <a:lstStyle>
            <a:lvl1pPr algn="l">
              <a:defRPr>
                <a:solidFill>
                  <a:schemeClr val="bg1"/>
                </a:solidFill>
                <a:latin typeface="Poppins"/>
                <a:ea typeface="Poppins"/>
                <a:cs typeface="Poppins"/>
              </a:defRPr>
            </a:lvl1pPr>
          </a:lstStyle>
          <a:p>
            <a:pPr>
              <a:defRPr/>
            </a:pPr>
            <a:endParaRPr lang="de-DE"/>
          </a:p>
        </p:txBody>
      </p:sp>
      <p:sp>
        <p:nvSpPr>
          <p:cNvPr id="2114450975" name="Foliennummernplatzhalter 4"/>
          <p:cNvSpPr>
            <a:spLocks noGrp="1"/>
          </p:cNvSpPr>
          <p:nvPr>
            <p:ph type="sldNum" sz="quarter" idx="12"/>
          </p:nvPr>
        </p:nvSpPr>
        <p:spPr bwMode="auto">
          <a:xfrm>
            <a:off x="8344797" y="6356349"/>
            <a:ext cx="2743200" cy="36512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a:defRPr/>
            </a:pPr>
            <a:fld id="{4E7CD708-D2BB-548A-FBD7-FA5AB29F87D5}" type="slidenum">
              <a:rPr lang="de-DE"/>
              <a:t/>
            </a:fld>
            <a:endParaRPr lang="de-DE"/>
          </a:p>
        </p:txBody>
      </p:sp>
      <p:sp>
        <p:nvSpPr>
          <p:cNvPr id="2010605498" name="Rechteck 1410848564"/>
          <p:cNvSpPr/>
          <p:nvPr/>
        </p:nvSpPr>
        <p:spPr bwMode="auto">
          <a:xfrm>
            <a:off x="0" y="0"/>
            <a:ext cx="2772000" cy="6858000"/>
          </a:xfrm>
          <a:prstGeom prst="rect">
            <a:avLst/>
          </a:prstGeom>
          <a:solidFill>
            <a:srgbClr val="205375"/>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sp>
      <p:sp>
        <p:nvSpPr>
          <p:cNvPr id="318911086" name="Titel 1"/>
          <p:cNvSpPr>
            <a:spLocks noGrp="1"/>
          </p:cNvSpPr>
          <p:nvPr>
            <p:ph type="title"/>
          </p:nvPr>
        </p:nvSpPr>
        <p:spPr bwMode="auto">
          <a:xfrm>
            <a:off x="148140" y="2230252"/>
            <a:ext cx="2455381"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lang="de-DE"/>
              <a:t>Überschrift des Themas</a:t>
            </a:r>
            <a:endParaRPr/>
          </a:p>
        </p:txBody>
      </p:sp>
      <p:pic>
        <p:nvPicPr>
          <p:cNvPr id="192277893" name="Picture 1204622077"/>
          <p:cNvPicPr>
            <a:picLocks noChangeAspect="1"/>
          </p:cNvPicPr>
          <p:nvPr/>
        </p:nvPicPr>
        <p:blipFill>
          <a:blip r:embed="rId2"/>
          <a:stretch/>
        </p:blipFill>
        <p:spPr bwMode="auto">
          <a:xfrm>
            <a:off x="982811" y="660469"/>
            <a:ext cx="786042" cy="786042"/>
          </a:xfrm>
          <a:prstGeom prst="rect">
            <a:avLst/>
          </a:prstGeom>
        </p:spPr>
      </p:pic>
      <p:sp>
        <p:nvSpPr>
          <p:cNvPr id="597441722" name="Inhaltsplatzhalter 3"/>
          <p:cNvSpPr>
            <a:spLocks noGrp="1"/>
          </p:cNvSpPr>
          <p:nvPr>
            <p:ph sz="half" idx="2"/>
          </p:nvPr>
        </p:nvSpPr>
        <p:spPr bwMode="auto">
          <a:xfrm>
            <a:off x="3868736" y="1033198"/>
            <a:ext cx="3543093" cy="4795198"/>
          </a:xfrm>
        </p:spPr>
        <p:txBody>
          <a:bodyPr vertOverflow="overflow" horzOverflow="overflow" vert="horz" wrap="square" lIns="91440" tIns="45720" rIns="91440" bIns="45720" numCol="1" spcCol="0" rtlCol="0" fromWordArt="0" anchor="ctr" anchorCtr="0" forceAA="0" compatLnSpc="0">
            <a:normAutofit/>
          </a:bodyPr>
          <a:lstStyle>
            <a:lvl1pPr>
              <a:lnSpc>
                <a:spcPct val="114999"/>
              </a:lnSpc>
              <a:buFont typeface="Arial"/>
              <a:buChar char="•"/>
              <a:defRPr sz="2000" b="0">
                <a:solidFill>
                  <a:schemeClr val="bg1"/>
                </a:solidFill>
                <a:latin typeface="Inter"/>
                <a:ea typeface="Inter"/>
                <a:cs typeface="Inter"/>
              </a:defRPr>
            </a:lvl1pPr>
            <a:lvl2pPr>
              <a:buFont typeface="Arial"/>
              <a:buChar char="•"/>
              <a:defRPr b="0">
                <a:solidFill>
                  <a:schemeClr val="bg1"/>
                </a:solidFill>
                <a:latin typeface="Poppins"/>
                <a:ea typeface="Poppins"/>
                <a:cs typeface="Poppins"/>
              </a:defRPr>
            </a:lvl2pPr>
            <a:lvl3pPr>
              <a:buFont typeface="Arial"/>
              <a:buChar char="•"/>
              <a:defRPr b="0">
                <a:solidFill>
                  <a:schemeClr val="bg1"/>
                </a:solidFill>
                <a:latin typeface="Poppins"/>
                <a:ea typeface="Poppins"/>
                <a:cs typeface="Poppins"/>
              </a:defRPr>
            </a:lvl3pPr>
            <a:lvl4pPr>
              <a:buFont typeface="Arial"/>
              <a:buChar char="•"/>
              <a:defRPr b="0">
                <a:solidFill>
                  <a:schemeClr val="bg1"/>
                </a:solidFill>
                <a:latin typeface="Poppins"/>
                <a:ea typeface="Poppins"/>
                <a:cs typeface="Poppins"/>
              </a:defRPr>
            </a:lvl4pPr>
            <a:lvl5pPr>
              <a:buFont typeface="Arial"/>
              <a:buChar char="•"/>
              <a:defRPr b="0">
                <a:solidFill>
                  <a:schemeClr val="bg1"/>
                </a:solidFill>
                <a:latin typeface="Poppins"/>
                <a:ea typeface="Poppins"/>
                <a:cs typeface="Poppins"/>
              </a:defRPr>
            </a:lvl5pPr>
            <a:lvl6pPr>
              <a:buFont typeface="Arial"/>
              <a:buChar char="•"/>
              <a:defRPr b="0">
                <a:solidFill>
                  <a:schemeClr val="bg1"/>
                </a:solidFill>
                <a:latin typeface="Poppins"/>
                <a:ea typeface="Poppins"/>
                <a:cs typeface="Poppins"/>
              </a:defRPr>
            </a:lvl6pPr>
            <a:lvl7pPr>
              <a:buFont typeface="Arial"/>
              <a:buChar char="•"/>
              <a:defRPr b="0">
                <a:solidFill>
                  <a:schemeClr val="bg1"/>
                </a:solidFill>
                <a:latin typeface="Poppins"/>
                <a:ea typeface="Poppins"/>
                <a:cs typeface="Poppins"/>
              </a:defRPr>
            </a:lvl7pPr>
            <a:lvl8pPr>
              <a:buFont typeface="Arial"/>
              <a:buChar char="•"/>
              <a:defRPr b="0">
                <a:solidFill>
                  <a:schemeClr val="bg1"/>
                </a:solidFill>
                <a:latin typeface="Poppins"/>
                <a:ea typeface="Poppins"/>
                <a:cs typeface="Poppins"/>
              </a:defRPr>
            </a:lvl8pPr>
            <a:lvl9pPr>
              <a:buFont typeface="Arial"/>
              <a:buChar char="•"/>
              <a:defRPr b="0">
                <a:solidFill>
                  <a:schemeClr val="bg1"/>
                </a:solidFill>
                <a:latin typeface="Poppins"/>
                <a:ea typeface="Poppins"/>
                <a:cs typeface="Poppins"/>
              </a:defRPr>
            </a:lvl9pPr>
          </a:lstStyle>
          <a:p>
            <a:pPr>
              <a:defRPr/>
            </a:pPr>
            <a:r>
              <a:rPr/>
              <a:t>Aufzählung</a:t>
            </a:r>
            <a:endParaRPr/>
          </a:p>
        </p:txBody>
      </p:sp>
      <p:sp>
        <p:nvSpPr>
          <p:cNvPr id="721941117" name="Inhaltsplatzhalter 3"/>
          <p:cNvSpPr>
            <a:spLocks noGrp="1"/>
          </p:cNvSpPr>
          <p:nvPr>
            <p:ph sz="half" idx="2"/>
          </p:nvPr>
        </p:nvSpPr>
        <p:spPr bwMode="auto">
          <a:xfrm>
            <a:off x="7544904" y="1031400"/>
            <a:ext cx="3543093" cy="4795198"/>
          </a:xfrm>
        </p:spPr>
        <p:txBody>
          <a:bodyPr vertOverflow="overflow" horzOverflow="overflow" vert="horz" wrap="square" lIns="91440" tIns="45720" rIns="91440" bIns="45720" numCol="1" spcCol="0" rtlCol="0" fromWordArt="0" anchor="ctr" anchorCtr="0" forceAA="0" compatLnSpc="0">
            <a:normAutofit/>
          </a:bodyPr>
          <a:lstStyle>
            <a:lvl1pPr>
              <a:lnSpc>
                <a:spcPct val="114999"/>
              </a:lnSpc>
              <a:buFont typeface="Arial"/>
              <a:buChar char="•"/>
              <a:defRPr sz="2000" b="0">
                <a:solidFill>
                  <a:schemeClr val="bg1"/>
                </a:solidFill>
                <a:latin typeface="Inter"/>
                <a:ea typeface="Inter"/>
                <a:cs typeface="Inter"/>
              </a:defRPr>
            </a:lvl1pPr>
            <a:lvl2pPr>
              <a:buFont typeface="Arial"/>
              <a:buChar char="•"/>
              <a:defRPr b="0">
                <a:solidFill>
                  <a:schemeClr val="bg1"/>
                </a:solidFill>
                <a:latin typeface="Poppins"/>
                <a:ea typeface="Poppins"/>
                <a:cs typeface="Poppins"/>
              </a:defRPr>
            </a:lvl2pPr>
            <a:lvl3pPr>
              <a:buFont typeface="Arial"/>
              <a:buChar char="•"/>
              <a:defRPr b="0">
                <a:solidFill>
                  <a:schemeClr val="bg1"/>
                </a:solidFill>
                <a:latin typeface="Poppins"/>
                <a:ea typeface="Poppins"/>
                <a:cs typeface="Poppins"/>
              </a:defRPr>
            </a:lvl3pPr>
            <a:lvl4pPr>
              <a:buFont typeface="Arial"/>
              <a:buChar char="•"/>
              <a:defRPr b="0">
                <a:solidFill>
                  <a:schemeClr val="bg1"/>
                </a:solidFill>
                <a:latin typeface="Poppins"/>
                <a:ea typeface="Poppins"/>
                <a:cs typeface="Poppins"/>
              </a:defRPr>
            </a:lvl4pPr>
            <a:lvl5pPr>
              <a:buFont typeface="Arial"/>
              <a:buChar char="•"/>
              <a:defRPr b="0">
                <a:solidFill>
                  <a:schemeClr val="bg1"/>
                </a:solidFill>
                <a:latin typeface="Poppins"/>
                <a:ea typeface="Poppins"/>
                <a:cs typeface="Poppins"/>
              </a:defRPr>
            </a:lvl5pPr>
            <a:lvl6pPr>
              <a:buFont typeface="Arial"/>
              <a:buChar char="•"/>
              <a:defRPr b="0">
                <a:solidFill>
                  <a:schemeClr val="bg1"/>
                </a:solidFill>
                <a:latin typeface="Poppins"/>
                <a:ea typeface="Poppins"/>
                <a:cs typeface="Poppins"/>
              </a:defRPr>
            </a:lvl6pPr>
            <a:lvl7pPr>
              <a:buFont typeface="Arial"/>
              <a:buChar char="•"/>
              <a:defRPr b="0">
                <a:solidFill>
                  <a:schemeClr val="bg1"/>
                </a:solidFill>
                <a:latin typeface="Poppins"/>
                <a:ea typeface="Poppins"/>
                <a:cs typeface="Poppins"/>
              </a:defRPr>
            </a:lvl7pPr>
            <a:lvl8pPr>
              <a:buFont typeface="Arial"/>
              <a:buChar char="•"/>
              <a:defRPr b="0">
                <a:solidFill>
                  <a:schemeClr val="bg1"/>
                </a:solidFill>
                <a:latin typeface="Poppins"/>
                <a:ea typeface="Poppins"/>
                <a:cs typeface="Poppins"/>
              </a:defRPr>
            </a:lvl8pPr>
            <a:lvl9pPr>
              <a:buFont typeface="Arial"/>
              <a:buChar char="•"/>
              <a:defRPr b="0">
                <a:solidFill>
                  <a:schemeClr val="bg1"/>
                </a:solidFill>
                <a:latin typeface="Poppins"/>
                <a:ea typeface="Poppins"/>
                <a:cs typeface="Poppins"/>
              </a:defRPr>
            </a:lvl9pPr>
          </a:lstStyle>
          <a:p>
            <a:pPr>
              <a:defRPr/>
            </a:pPr>
            <a:r>
              <a:rPr/>
              <a:t>Aufzählung</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itleOnly" userDrawn="1">
  <p:cSld name="Aufzählung-Titel-Text-Bild">
    <p:bg>
      <p:bgPr shadeToTitle="0">
        <a:solidFill>
          <a:srgbClr val="112B3C"/>
        </a:solidFill>
      </p:bgPr>
    </p:bg>
    <p:spTree>
      <p:nvGrpSpPr>
        <p:cNvPr id="1" name=""/>
        <p:cNvGrpSpPr/>
        <p:nvPr/>
      </p:nvGrpSpPr>
      <p:grpSpPr bwMode="auto">
        <a:xfrm>
          <a:off x="0" y="0"/>
          <a:ext cx="0" cy="0"/>
          <a:chOff x="0" y="0"/>
          <a:chExt cx="0" cy="0"/>
        </a:xfrm>
      </p:grpSpPr>
      <p:sp>
        <p:nvSpPr>
          <p:cNvPr id="1221234344" name="Fußzeilenplatzhalter 3"/>
          <p:cNvSpPr>
            <a:spLocks noGrp="1"/>
          </p:cNvSpPr>
          <p:nvPr>
            <p:ph type="ftr" sz="quarter" idx="11"/>
          </p:nvPr>
        </p:nvSpPr>
        <p:spPr bwMode="auto">
          <a:xfrm>
            <a:off x="3868737" y="6356349"/>
            <a:ext cx="4114800" cy="365124"/>
          </a:xfrm>
        </p:spPr>
        <p:txBody>
          <a:bodyPr/>
          <a:lstStyle>
            <a:lvl1pPr algn="l">
              <a:defRPr>
                <a:solidFill>
                  <a:schemeClr val="bg1"/>
                </a:solidFill>
                <a:latin typeface="Poppins"/>
                <a:ea typeface="Poppins"/>
                <a:cs typeface="Poppins"/>
              </a:defRPr>
            </a:lvl1pPr>
          </a:lstStyle>
          <a:p>
            <a:pPr>
              <a:defRPr/>
            </a:pPr>
            <a:endParaRPr lang="de-DE"/>
          </a:p>
        </p:txBody>
      </p:sp>
      <p:sp>
        <p:nvSpPr>
          <p:cNvPr id="683230398" name="Foliennummernplatzhalter 4"/>
          <p:cNvSpPr>
            <a:spLocks noGrp="1"/>
          </p:cNvSpPr>
          <p:nvPr>
            <p:ph type="sldNum" sz="quarter" idx="12"/>
          </p:nvPr>
        </p:nvSpPr>
        <p:spPr bwMode="auto">
          <a:xfrm>
            <a:off x="8344800" y="6356349"/>
            <a:ext cx="2743200" cy="36512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a:defRPr/>
            </a:pPr>
            <a:fld id="{7F35FB7F-9962-B685-9DB7-2821BB6B19B2}" type="slidenum">
              <a:rPr lang="de-DE"/>
              <a:t>‹#›</a:t>
            </a:fld>
            <a:endParaRPr lang="de-DE"/>
          </a:p>
        </p:txBody>
      </p:sp>
      <p:sp>
        <p:nvSpPr>
          <p:cNvPr id="166524535" name="Rechteck 1410848564"/>
          <p:cNvSpPr/>
          <p:nvPr/>
        </p:nvSpPr>
        <p:spPr bwMode="auto">
          <a:xfrm>
            <a:off x="0" y="0"/>
            <a:ext cx="2772000" cy="6858000"/>
          </a:xfrm>
          <a:prstGeom prst="rect">
            <a:avLst/>
          </a:prstGeom>
          <a:solidFill>
            <a:srgbClr val="205375"/>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sp>
      <p:pic>
        <p:nvPicPr>
          <p:cNvPr id="1345172651" name="Picture 1399613802"/>
          <p:cNvPicPr>
            <a:picLocks noChangeAspect="1"/>
          </p:cNvPicPr>
          <p:nvPr/>
        </p:nvPicPr>
        <p:blipFill>
          <a:blip r:embed="rId2"/>
          <a:stretch/>
        </p:blipFill>
        <p:spPr bwMode="auto">
          <a:xfrm>
            <a:off x="982812" y="660470"/>
            <a:ext cx="786042" cy="786042"/>
          </a:xfrm>
          <a:prstGeom prst="rect">
            <a:avLst/>
          </a:prstGeom>
        </p:spPr>
      </p:pic>
      <p:sp>
        <p:nvSpPr>
          <p:cNvPr id="229238940" name="Inhaltsplatzhalter 3"/>
          <p:cNvSpPr>
            <a:spLocks noGrp="1"/>
          </p:cNvSpPr>
          <p:nvPr>
            <p:ph sz="half" idx="2"/>
          </p:nvPr>
        </p:nvSpPr>
        <p:spPr bwMode="auto">
          <a:xfrm>
            <a:off x="3868737" y="1033200"/>
            <a:ext cx="3543093" cy="2977799"/>
          </a:xfrm>
        </p:spPr>
        <p:txBody>
          <a:bodyPr vertOverflow="overflow" horzOverflow="overflow" vert="horz" wrap="square" lIns="91440" tIns="45720" rIns="91440" bIns="45720" numCol="1" spcCol="0" rtlCol="0" fromWordArt="0" anchor="t" anchorCtr="0" forceAA="0" compatLnSpc="0">
            <a:normAutofit/>
          </a:bodyPr>
          <a:lstStyle>
            <a:lvl1pPr>
              <a:lnSpc>
                <a:spcPct val="114999"/>
              </a:lnSpc>
              <a:buFont typeface="Arial"/>
              <a:buChar char="•"/>
              <a:defRPr sz="2000" b="0">
                <a:solidFill>
                  <a:schemeClr val="bg1"/>
                </a:solidFill>
                <a:latin typeface="Inter"/>
                <a:ea typeface="Inter"/>
                <a:cs typeface="Inter"/>
              </a:defRPr>
            </a:lvl1pPr>
            <a:lvl2pPr>
              <a:buFont typeface="Arial"/>
              <a:buChar char="•"/>
              <a:defRPr b="0">
                <a:solidFill>
                  <a:schemeClr val="bg1"/>
                </a:solidFill>
                <a:latin typeface="Poppins"/>
                <a:ea typeface="Poppins"/>
                <a:cs typeface="Poppins"/>
              </a:defRPr>
            </a:lvl2pPr>
            <a:lvl3pPr>
              <a:buFont typeface="Arial"/>
              <a:buChar char="•"/>
              <a:defRPr b="0">
                <a:solidFill>
                  <a:schemeClr val="bg1"/>
                </a:solidFill>
                <a:latin typeface="Poppins"/>
                <a:ea typeface="Poppins"/>
                <a:cs typeface="Poppins"/>
              </a:defRPr>
            </a:lvl3pPr>
            <a:lvl4pPr>
              <a:buFont typeface="Arial"/>
              <a:buChar char="•"/>
              <a:defRPr b="0">
                <a:solidFill>
                  <a:schemeClr val="bg1"/>
                </a:solidFill>
                <a:latin typeface="Poppins"/>
                <a:ea typeface="Poppins"/>
                <a:cs typeface="Poppins"/>
              </a:defRPr>
            </a:lvl4pPr>
            <a:lvl5pPr>
              <a:buFont typeface="Arial"/>
              <a:buChar char="•"/>
              <a:defRPr b="0">
                <a:solidFill>
                  <a:schemeClr val="bg1"/>
                </a:solidFill>
                <a:latin typeface="Poppins"/>
                <a:ea typeface="Poppins"/>
                <a:cs typeface="Poppins"/>
              </a:defRPr>
            </a:lvl5pPr>
            <a:lvl6pPr>
              <a:buFont typeface="Arial"/>
              <a:buChar char="•"/>
              <a:defRPr b="0">
                <a:solidFill>
                  <a:schemeClr val="bg1"/>
                </a:solidFill>
                <a:latin typeface="Poppins"/>
                <a:ea typeface="Poppins"/>
                <a:cs typeface="Poppins"/>
              </a:defRPr>
            </a:lvl6pPr>
            <a:lvl7pPr>
              <a:buFont typeface="Arial"/>
              <a:buChar char="•"/>
              <a:defRPr b="0">
                <a:solidFill>
                  <a:schemeClr val="bg1"/>
                </a:solidFill>
                <a:latin typeface="Poppins"/>
                <a:ea typeface="Poppins"/>
                <a:cs typeface="Poppins"/>
              </a:defRPr>
            </a:lvl7pPr>
            <a:lvl8pPr>
              <a:buFont typeface="Arial"/>
              <a:buChar char="•"/>
              <a:defRPr b="0">
                <a:solidFill>
                  <a:schemeClr val="bg1"/>
                </a:solidFill>
                <a:latin typeface="Poppins"/>
                <a:ea typeface="Poppins"/>
                <a:cs typeface="Poppins"/>
              </a:defRPr>
            </a:lvl8pPr>
            <a:lvl9pPr>
              <a:buFont typeface="Arial"/>
              <a:buChar char="•"/>
              <a:defRPr b="0">
                <a:solidFill>
                  <a:schemeClr val="bg1"/>
                </a:solidFill>
                <a:latin typeface="Poppins"/>
                <a:ea typeface="Poppins"/>
                <a:cs typeface="Poppins"/>
              </a:defRPr>
            </a:lvl9pPr>
          </a:lstStyle>
          <a:p>
            <a:pPr>
              <a:defRPr/>
            </a:pPr>
            <a:r>
              <a:rPr/>
              <a:t>Aufzählung</a:t>
            </a:r>
            <a:endParaRPr/>
          </a:p>
        </p:txBody>
      </p:sp>
      <p:sp>
        <p:nvSpPr>
          <p:cNvPr id="1686887183" name="Inhaltsplatzhalter 3"/>
          <p:cNvSpPr>
            <a:spLocks noGrp="1"/>
          </p:cNvSpPr>
          <p:nvPr>
            <p:ph sz="half" idx="2"/>
          </p:nvPr>
        </p:nvSpPr>
        <p:spPr bwMode="auto">
          <a:xfrm>
            <a:off x="7545600" y="1033199"/>
            <a:ext cx="3542400" cy="2977799"/>
          </a:xfrm>
        </p:spPr>
        <p:txBody>
          <a:bodyPr vertOverflow="overflow" horzOverflow="overflow" vert="horz" wrap="square" lIns="91440" tIns="45720" rIns="91440" bIns="45720" numCol="1" spcCol="0" rtlCol="0" fromWordArt="0" anchor="t" anchorCtr="0" forceAA="0" compatLnSpc="0">
            <a:normAutofit/>
          </a:bodyPr>
          <a:lstStyle>
            <a:lvl1pPr>
              <a:lnSpc>
                <a:spcPct val="114999"/>
              </a:lnSpc>
              <a:buFont typeface="Arial"/>
              <a:buChar char="•"/>
              <a:defRPr sz="2000" b="0">
                <a:solidFill>
                  <a:schemeClr val="bg1"/>
                </a:solidFill>
                <a:latin typeface="Inter"/>
                <a:ea typeface="Inter"/>
                <a:cs typeface="Inter"/>
              </a:defRPr>
            </a:lvl1pPr>
            <a:lvl2pPr>
              <a:buFont typeface="Arial"/>
              <a:buChar char="•"/>
              <a:defRPr b="0">
                <a:solidFill>
                  <a:schemeClr val="bg1"/>
                </a:solidFill>
                <a:latin typeface="Poppins"/>
                <a:ea typeface="Poppins"/>
                <a:cs typeface="Poppins"/>
              </a:defRPr>
            </a:lvl2pPr>
            <a:lvl3pPr>
              <a:buFont typeface="Arial"/>
              <a:buChar char="•"/>
              <a:defRPr b="0">
                <a:solidFill>
                  <a:schemeClr val="bg1"/>
                </a:solidFill>
                <a:latin typeface="Poppins"/>
                <a:ea typeface="Poppins"/>
                <a:cs typeface="Poppins"/>
              </a:defRPr>
            </a:lvl3pPr>
            <a:lvl4pPr>
              <a:buFont typeface="Arial"/>
              <a:buChar char="•"/>
              <a:defRPr b="0">
                <a:solidFill>
                  <a:schemeClr val="bg1"/>
                </a:solidFill>
                <a:latin typeface="Poppins"/>
                <a:ea typeface="Poppins"/>
                <a:cs typeface="Poppins"/>
              </a:defRPr>
            </a:lvl4pPr>
            <a:lvl5pPr>
              <a:buFont typeface="Arial"/>
              <a:buChar char="•"/>
              <a:defRPr b="0">
                <a:solidFill>
                  <a:schemeClr val="bg1"/>
                </a:solidFill>
                <a:latin typeface="Poppins"/>
                <a:ea typeface="Poppins"/>
                <a:cs typeface="Poppins"/>
              </a:defRPr>
            </a:lvl5pPr>
            <a:lvl6pPr>
              <a:buFont typeface="Arial"/>
              <a:buChar char="•"/>
              <a:defRPr b="0">
                <a:solidFill>
                  <a:schemeClr val="bg1"/>
                </a:solidFill>
                <a:latin typeface="Poppins"/>
                <a:ea typeface="Poppins"/>
                <a:cs typeface="Poppins"/>
              </a:defRPr>
            </a:lvl6pPr>
            <a:lvl7pPr>
              <a:buFont typeface="Arial"/>
              <a:buChar char="•"/>
              <a:defRPr b="0">
                <a:solidFill>
                  <a:schemeClr val="bg1"/>
                </a:solidFill>
                <a:latin typeface="Poppins"/>
                <a:ea typeface="Poppins"/>
                <a:cs typeface="Poppins"/>
              </a:defRPr>
            </a:lvl7pPr>
            <a:lvl8pPr>
              <a:buFont typeface="Arial"/>
              <a:buChar char="•"/>
              <a:defRPr b="0">
                <a:solidFill>
                  <a:schemeClr val="bg1"/>
                </a:solidFill>
                <a:latin typeface="Poppins"/>
                <a:ea typeface="Poppins"/>
                <a:cs typeface="Poppins"/>
              </a:defRPr>
            </a:lvl8pPr>
            <a:lvl9pPr>
              <a:buFont typeface="Arial"/>
              <a:buChar char="•"/>
              <a:defRPr b="0">
                <a:solidFill>
                  <a:schemeClr val="bg1"/>
                </a:solidFill>
                <a:latin typeface="Poppins"/>
                <a:ea typeface="Poppins"/>
                <a:cs typeface="Poppins"/>
              </a:defRPr>
            </a:lvl9pPr>
          </a:lstStyle>
          <a:p>
            <a:pPr marL="0" lvl="0" indent="0">
              <a:buFont typeface="Arial"/>
              <a:buNone/>
              <a:defRPr/>
            </a:pPr>
            <a:r>
              <a:rPr lang="de-DE"/>
              <a:t>Foto</a:t>
            </a:r>
            <a:endParaRPr/>
          </a:p>
        </p:txBody>
      </p:sp>
      <p:sp>
        <p:nvSpPr>
          <p:cNvPr id="836171040" name="Titel 1"/>
          <p:cNvSpPr>
            <a:spLocks noGrp="1"/>
          </p:cNvSpPr>
          <p:nvPr>
            <p:ph type="title"/>
          </p:nvPr>
        </p:nvSpPr>
        <p:spPr bwMode="auto">
          <a:xfrm>
            <a:off x="3868737" y="4145653"/>
            <a:ext cx="7219261" cy="451673"/>
          </a:xfrm>
        </p:spPr>
        <p:txBody>
          <a:bodyPr vertOverflow="overflow" horzOverflow="overflow" vert="horz" wrap="square" lIns="91440" tIns="45720" rIns="91440" bIns="45720" numCol="1" spcCol="0" rtlCol="0" fromWordArt="0" anchor="ctr" anchorCtr="0" forceAA="0" compatLnSpc="0">
            <a:normAutofit/>
          </a:bodyPr>
          <a:lstStyle>
            <a:lvl1pPr>
              <a:defRPr sz="2400">
                <a:solidFill>
                  <a:schemeClr val="bg1"/>
                </a:solidFill>
                <a:latin typeface="Poppins"/>
                <a:ea typeface="Poppins"/>
                <a:cs typeface="Poppins"/>
              </a:defRPr>
            </a:lvl1pPr>
            <a:lvl2pPr>
              <a:defRPr sz="800">
                <a:solidFill>
                  <a:schemeClr val="bg1"/>
                </a:solidFill>
                <a:latin typeface="Poppins"/>
                <a:ea typeface="Poppins"/>
                <a:cs typeface="Poppins"/>
              </a:defRPr>
            </a:lvl2pPr>
            <a:lvl3pPr>
              <a:defRPr sz="800">
                <a:solidFill>
                  <a:schemeClr val="bg1"/>
                </a:solidFill>
                <a:latin typeface="Poppins"/>
                <a:ea typeface="Poppins"/>
                <a:cs typeface="Poppins"/>
              </a:defRPr>
            </a:lvl3pPr>
            <a:lvl4pPr>
              <a:defRPr sz="800">
                <a:solidFill>
                  <a:schemeClr val="bg1"/>
                </a:solidFill>
                <a:latin typeface="Poppins"/>
                <a:ea typeface="Poppins"/>
                <a:cs typeface="Poppins"/>
              </a:defRPr>
            </a:lvl4pPr>
            <a:lvl5pPr>
              <a:defRPr sz="800">
                <a:solidFill>
                  <a:schemeClr val="bg1"/>
                </a:solidFill>
                <a:latin typeface="Poppins"/>
                <a:ea typeface="Poppins"/>
                <a:cs typeface="Poppins"/>
              </a:defRPr>
            </a:lvl5pPr>
            <a:lvl6pPr>
              <a:defRPr sz="800">
                <a:solidFill>
                  <a:schemeClr val="bg1"/>
                </a:solidFill>
                <a:latin typeface="Poppins"/>
                <a:ea typeface="Poppins"/>
                <a:cs typeface="Poppins"/>
              </a:defRPr>
            </a:lvl6pPr>
            <a:lvl7pPr>
              <a:defRPr sz="800">
                <a:solidFill>
                  <a:schemeClr val="bg1"/>
                </a:solidFill>
                <a:latin typeface="Poppins"/>
                <a:ea typeface="Poppins"/>
                <a:cs typeface="Poppins"/>
              </a:defRPr>
            </a:lvl7pPr>
            <a:lvl8pPr>
              <a:defRPr sz="800">
                <a:solidFill>
                  <a:schemeClr val="bg1"/>
                </a:solidFill>
                <a:latin typeface="Poppins"/>
                <a:ea typeface="Poppins"/>
                <a:cs typeface="Poppins"/>
              </a:defRPr>
            </a:lvl8pPr>
            <a:lvl9pPr>
              <a:defRPr sz="800">
                <a:solidFill>
                  <a:schemeClr val="bg1"/>
                </a:solidFill>
                <a:latin typeface="Poppins"/>
                <a:ea typeface="Poppins"/>
                <a:cs typeface="Poppins"/>
              </a:defRPr>
            </a:lvl9pPr>
          </a:lstStyle>
          <a:p>
            <a:pPr>
              <a:defRPr/>
            </a:pPr>
            <a:r>
              <a:rPr lang="de-DE"/>
              <a:t>Überschrift</a:t>
            </a:r>
            <a:endParaRPr/>
          </a:p>
        </p:txBody>
      </p:sp>
      <p:sp>
        <p:nvSpPr>
          <p:cNvPr id="822438877" name="Titel 1"/>
          <p:cNvSpPr>
            <a:spLocks noGrp="1"/>
          </p:cNvSpPr>
          <p:nvPr>
            <p:ph type="title"/>
          </p:nvPr>
        </p:nvSpPr>
        <p:spPr bwMode="auto">
          <a:xfrm>
            <a:off x="148140" y="2230252"/>
            <a:ext cx="2455382"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lang="de-DE"/>
              <a:t>Überschrift des Themas</a:t>
            </a:r>
            <a:endParaRPr/>
          </a:p>
        </p:txBody>
      </p:sp>
      <p:sp>
        <p:nvSpPr>
          <p:cNvPr id="957792145" name="Inhaltsplatzhalter 3"/>
          <p:cNvSpPr>
            <a:spLocks noGrp="1"/>
          </p:cNvSpPr>
          <p:nvPr>
            <p:ph sz="half" idx="2"/>
          </p:nvPr>
        </p:nvSpPr>
        <p:spPr bwMode="auto">
          <a:xfrm>
            <a:off x="3868737" y="4698159"/>
            <a:ext cx="7219261" cy="1128369"/>
          </a:xfrm>
        </p:spPr>
        <p:txBody>
          <a:bodyPr vertOverflow="overflow" horzOverflow="overflow" vert="horz" wrap="square" lIns="91440" tIns="45720" rIns="91440" bIns="45720" numCol="1" spcCol="0" rtlCol="0" fromWordArt="0" anchor="t" anchorCtr="0" forceAA="0" compatLnSpc="0">
            <a:normAutofit/>
          </a:bodyPr>
          <a:lstStyle>
            <a:lvl1pPr marL="0" indent="0" algn="l">
              <a:lnSpc>
                <a:spcPct val="100000"/>
              </a:lnSpc>
              <a:spcBef>
                <a:spcPts val="0"/>
              </a:spcBef>
              <a:buFont typeface="Arial"/>
              <a:buNone/>
              <a:defRPr sz="2000" b="0">
                <a:solidFill>
                  <a:schemeClr val="bg1"/>
                </a:solidFill>
                <a:latin typeface="Inter"/>
                <a:ea typeface="Inter"/>
                <a:cs typeface="Inter"/>
              </a:defRPr>
            </a:lvl1pPr>
            <a:lvl2pPr>
              <a:buFont typeface="Arial"/>
              <a:buNone/>
              <a:defRPr b="0">
                <a:solidFill>
                  <a:schemeClr val="bg1"/>
                </a:solidFill>
                <a:latin typeface="Poppins"/>
                <a:ea typeface="Poppins"/>
                <a:cs typeface="Poppins"/>
              </a:defRPr>
            </a:lvl2pPr>
            <a:lvl3pPr>
              <a:buFont typeface="Arial"/>
              <a:buNone/>
              <a:defRPr b="0">
                <a:solidFill>
                  <a:schemeClr val="bg1"/>
                </a:solidFill>
                <a:latin typeface="Poppins"/>
                <a:ea typeface="Poppins"/>
                <a:cs typeface="Poppins"/>
              </a:defRPr>
            </a:lvl3pPr>
            <a:lvl4pPr>
              <a:buFont typeface="Arial"/>
              <a:buNone/>
              <a:defRPr b="0">
                <a:solidFill>
                  <a:schemeClr val="bg1"/>
                </a:solidFill>
                <a:latin typeface="Poppins"/>
                <a:ea typeface="Poppins"/>
                <a:cs typeface="Poppins"/>
              </a:defRPr>
            </a:lvl4pPr>
            <a:lvl5pPr>
              <a:buFont typeface="Arial"/>
              <a:buNone/>
              <a:defRPr b="0">
                <a:solidFill>
                  <a:schemeClr val="bg1"/>
                </a:solidFill>
                <a:latin typeface="Poppins"/>
                <a:ea typeface="Poppins"/>
                <a:cs typeface="Poppins"/>
              </a:defRPr>
            </a:lvl5pPr>
            <a:lvl6pPr>
              <a:buFont typeface="Arial"/>
              <a:buNone/>
              <a:defRPr b="0">
                <a:solidFill>
                  <a:schemeClr val="bg1"/>
                </a:solidFill>
                <a:latin typeface="Poppins"/>
                <a:ea typeface="Poppins"/>
                <a:cs typeface="Poppins"/>
              </a:defRPr>
            </a:lvl6pPr>
            <a:lvl7pPr>
              <a:buFont typeface="Arial"/>
              <a:buNone/>
              <a:defRPr b="0">
                <a:solidFill>
                  <a:schemeClr val="bg1"/>
                </a:solidFill>
                <a:latin typeface="Poppins"/>
                <a:ea typeface="Poppins"/>
                <a:cs typeface="Poppins"/>
              </a:defRPr>
            </a:lvl7pPr>
            <a:lvl8pPr>
              <a:buFont typeface="Arial"/>
              <a:buNone/>
              <a:defRPr b="0">
                <a:solidFill>
                  <a:schemeClr val="bg1"/>
                </a:solidFill>
                <a:latin typeface="Poppins"/>
                <a:ea typeface="Poppins"/>
                <a:cs typeface="Poppins"/>
              </a:defRPr>
            </a:lvl8pPr>
            <a:lvl9pPr>
              <a:buFont typeface="Arial"/>
              <a:buNone/>
              <a:defRPr b="0">
                <a:solidFill>
                  <a:schemeClr val="bg1"/>
                </a:solidFill>
                <a:latin typeface="Poppins"/>
                <a:ea typeface="Poppins"/>
                <a:cs typeface="Poppins"/>
              </a:defRPr>
            </a:lvl9pPr>
          </a:lstStyle>
          <a:p>
            <a:pPr>
              <a:defRPr/>
            </a:pPr>
            <a:r>
              <a:rPr/>
              <a:t>Folie für </a:t>
            </a:r>
            <a:r>
              <a:rPr lang="de-DE" sz="2200" b="0" i="0" u="none" strike="noStrike" cap="none" spc="0">
                <a:solidFill>
                  <a:schemeClr val="bg1"/>
                </a:solidFill>
                <a:latin typeface="Inter"/>
                <a:ea typeface="Inter"/>
                <a:cs typeface="Inter"/>
              </a:rPr>
              <a:t>Fließtext</a:t>
            </a:r>
            <a:endParaRPr/>
          </a:p>
        </p:txBody>
      </p:sp>
      <p:sp>
        <p:nvSpPr>
          <p:cNvPr id="231042560" name="Content Placeholder 7"/>
          <p:cNvSpPr>
            <a:spLocks noGrp="1"/>
          </p:cNvSpPr>
          <p:nvPr>
            <p:ph sz="quarter" idx="13"/>
          </p:nvPr>
        </p:nvSpPr>
        <p:spPr bwMode="auto">
          <a:xfrm rot="16199969" flipH="0" flipV="0">
            <a:off x="9902307" y="4610809"/>
            <a:ext cx="4010888" cy="210435"/>
          </a:xfrm>
        </p:spPr>
        <p:txBody>
          <a:bodyPr vertOverflow="overflow" horzOverflow="overflow" vert="horz" wrap="square" lIns="91440" tIns="45720" rIns="91440" bIns="45720" numCol="1" spcCol="0" rtlCol="0" fromWordArt="0" anchor="t" anchorCtr="0" forceAA="0" upright="0" compatLnSpc="0">
            <a:normAutofit/>
          </a:bodyPr>
          <a:lstStyle>
            <a:lvl1pPr>
              <a:buNone/>
              <a:defRPr sz="1100">
                <a:solidFill>
                  <a:schemeClr val="bg1"/>
                </a:solidFill>
                <a:latin typeface="Poppins"/>
                <a:ea typeface="Poppins"/>
                <a:cs typeface="Poppins"/>
              </a:defRPr>
            </a:lvl1pPr>
            <a:lvl2pPr>
              <a:buNone/>
              <a:defRPr/>
            </a:lvl2pPr>
            <a:lvl3pPr>
              <a:buNone/>
              <a:defRPr/>
            </a:lvl3pPr>
            <a:lvl4pPr>
              <a:buNone/>
              <a:defRPr/>
            </a:lvl4pPr>
            <a:lvl5pPr algn="l">
              <a:buNone/>
              <a:defRPr>
                <a:solidFill>
                  <a:schemeClr val="bg1"/>
                </a:solidFill>
              </a:defRPr>
            </a:lvl5pPr>
          </a:lstStyle>
          <a:p>
            <a:pPr lvl="0">
              <a:defRPr/>
            </a:pPr>
            <a:r>
              <a:rPr lang="en-US"/>
              <a:t>Bildquelle: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itleOnly" userDrawn="1">
  <p:cSld name="Bild-Text">
    <p:bg>
      <p:bgPr shadeToTitle="0">
        <a:solidFill>
          <a:srgbClr val="112B3C"/>
        </a:solidFill>
      </p:bgPr>
    </p:bg>
    <p:spTree>
      <p:nvGrpSpPr>
        <p:cNvPr id="1" name=""/>
        <p:cNvGrpSpPr/>
        <p:nvPr/>
      </p:nvGrpSpPr>
      <p:grpSpPr bwMode="auto">
        <a:xfrm>
          <a:off x="0" y="0"/>
          <a:ext cx="0" cy="0"/>
          <a:chOff x="0" y="0"/>
          <a:chExt cx="0" cy="0"/>
        </a:xfrm>
      </p:grpSpPr>
      <p:sp>
        <p:nvSpPr>
          <p:cNvPr id="811953212" name="Fußzeilenplatzhalter 3"/>
          <p:cNvSpPr>
            <a:spLocks noGrp="1"/>
          </p:cNvSpPr>
          <p:nvPr>
            <p:ph type="ftr" sz="quarter" idx="11"/>
          </p:nvPr>
        </p:nvSpPr>
        <p:spPr bwMode="auto">
          <a:xfrm>
            <a:off x="3868736" y="6356349"/>
            <a:ext cx="4114800" cy="365123"/>
          </a:xfrm>
        </p:spPr>
        <p:txBody>
          <a:bodyPr/>
          <a:lstStyle>
            <a:lvl1pPr algn="l">
              <a:defRPr>
                <a:solidFill>
                  <a:schemeClr val="bg1"/>
                </a:solidFill>
                <a:latin typeface="Poppins"/>
                <a:ea typeface="Poppins"/>
                <a:cs typeface="Poppins"/>
              </a:defRPr>
            </a:lvl1pPr>
          </a:lstStyle>
          <a:p>
            <a:pPr>
              <a:defRPr/>
            </a:pPr>
            <a:endParaRPr lang="de-DE"/>
          </a:p>
        </p:txBody>
      </p:sp>
      <p:sp>
        <p:nvSpPr>
          <p:cNvPr id="843850514" name="Foliennummernplatzhalter 4"/>
          <p:cNvSpPr>
            <a:spLocks noGrp="1"/>
          </p:cNvSpPr>
          <p:nvPr>
            <p:ph type="sldNum" sz="quarter" idx="12"/>
          </p:nvPr>
        </p:nvSpPr>
        <p:spPr bwMode="auto">
          <a:xfrm>
            <a:off x="8344800" y="6356349"/>
            <a:ext cx="2743200" cy="36512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a:defRPr/>
            </a:pPr>
            <a:fld id="{2765D275-94F3-4F4C-6407-6FBEDBB7DEA9}" type="slidenum">
              <a:rPr lang="de-DE"/>
              <a:t/>
            </a:fld>
            <a:endParaRPr lang="de-DE"/>
          </a:p>
        </p:txBody>
      </p:sp>
      <p:sp>
        <p:nvSpPr>
          <p:cNvPr id="266825202" name="Rechteck 1410848564"/>
          <p:cNvSpPr/>
          <p:nvPr/>
        </p:nvSpPr>
        <p:spPr bwMode="auto">
          <a:xfrm>
            <a:off x="0" y="0"/>
            <a:ext cx="2772000" cy="6858000"/>
          </a:xfrm>
          <a:prstGeom prst="rect">
            <a:avLst/>
          </a:prstGeom>
          <a:solidFill>
            <a:srgbClr val="205375"/>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sp>
      <p:pic>
        <p:nvPicPr>
          <p:cNvPr id="555138931" name="Picture 1399613802"/>
          <p:cNvPicPr>
            <a:picLocks noChangeAspect="1"/>
          </p:cNvPicPr>
          <p:nvPr/>
        </p:nvPicPr>
        <p:blipFill>
          <a:blip r:embed="rId2"/>
          <a:stretch/>
        </p:blipFill>
        <p:spPr bwMode="auto">
          <a:xfrm>
            <a:off x="982811" y="660469"/>
            <a:ext cx="786042" cy="786042"/>
          </a:xfrm>
          <a:prstGeom prst="rect">
            <a:avLst/>
          </a:prstGeom>
        </p:spPr>
      </p:pic>
      <p:sp>
        <p:nvSpPr>
          <p:cNvPr id="442593825" name="Inhaltsplatzhalter 3"/>
          <p:cNvSpPr>
            <a:spLocks noGrp="1"/>
          </p:cNvSpPr>
          <p:nvPr>
            <p:ph sz="half" idx="2"/>
          </p:nvPr>
        </p:nvSpPr>
        <p:spPr bwMode="auto">
          <a:xfrm flipH="0" flipV="0">
            <a:off x="3868736" y="1033198"/>
            <a:ext cx="7219262" cy="2397598"/>
          </a:xfrm>
        </p:spPr>
        <p:txBody>
          <a:bodyPr vertOverflow="overflow" horzOverflow="overflow" vert="horz" wrap="square" lIns="91440" tIns="45720" rIns="91440" bIns="45720" numCol="1" spcCol="0" rtlCol="0" fromWordArt="0" anchor="t" anchorCtr="0" forceAA="0" compatLnSpc="0">
            <a:normAutofit/>
          </a:bodyPr>
          <a:lstStyle>
            <a:lvl1pPr>
              <a:lnSpc>
                <a:spcPct val="114999"/>
              </a:lnSpc>
              <a:buFont typeface="Arial"/>
              <a:buChar char="•"/>
              <a:defRPr sz="2000" b="0">
                <a:solidFill>
                  <a:schemeClr val="bg1"/>
                </a:solidFill>
                <a:latin typeface="Inter"/>
                <a:ea typeface="Inter"/>
                <a:cs typeface="Inter"/>
              </a:defRPr>
            </a:lvl1pPr>
            <a:lvl2pPr>
              <a:buFont typeface="Arial"/>
              <a:buChar char="•"/>
              <a:defRPr b="0">
                <a:solidFill>
                  <a:schemeClr val="bg1"/>
                </a:solidFill>
                <a:latin typeface="Poppins"/>
                <a:ea typeface="Poppins"/>
                <a:cs typeface="Poppins"/>
              </a:defRPr>
            </a:lvl2pPr>
            <a:lvl3pPr>
              <a:buFont typeface="Arial"/>
              <a:buChar char="•"/>
              <a:defRPr b="0">
                <a:solidFill>
                  <a:schemeClr val="bg1"/>
                </a:solidFill>
                <a:latin typeface="Poppins"/>
                <a:ea typeface="Poppins"/>
                <a:cs typeface="Poppins"/>
              </a:defRPr>
            </a:lvl3pPr>
            <a:lvl4pPr>
              <a:buFont typeface="Arial"/>
              <a:buChar char="•"/>
              <a:defRPr b="0">
                <a:solidFill>
                  <a:schemeClr val="bg1"/>
                </a:solidFill>
                <a:latin typeface="Poppins"/>
                <a:ea typeface="Poppins"/>
                <a:cs typeface="Poppins"/>
              </a:defRPr>
            </a:lvl4pPr>
            <a:lvl5pPr>
              <a:buFont typeface="Arial"/>
              <a:buChar char="•"/>
              <a:defRPr b="0">
                <a:solidFill>
                  <a:schemeClr val="bg1"/>
                </a:solidFill>
                <a:latin typeface="Poppins"/>
                <a:ea typeface="Poppins"/>
                <a:cs typeface="Poppins"/>
              </a:defRPr>
            </a:lvl5pPr>
            <a:lvl6pPr>
              <a:buFont typeface="Arial"/>
              <a:buChar char="•"/>
              <a:defRPr b="0">
                <a:solidFill>
                  <a:schemeClr val="bg1"/>
                </a:solidFill>
                <a:latin typeface="Poppins"/>
                <a:ea typeface="Poppins"/>
                <a:cs typeface="Poppins"/>
              </a:defRPr>
            </a:lvl6pPr>
            <a:lvl7pPr>
              <a:buFont typeface="Arial"/>
              <a:buChar char="•"/>
              <a:defRPr b="0">
                <a:solidFill>
                  <a:schemeClr val="bg1"/>
                </a:solidFill>
                <a:latin typeface="Poppins"/>
                <a:ea typeface="Poppins"/>
                <a:cs typeface="Poppins"/>
              </a:defRPr>
            </a:lvl7pPr>
            <a:lvl8pPr>
              <a:buFont typeface="Arial"/>
              <a:buChar char="•"/>
              <a:defRPr b="0">
                <a:solidFill>
                  <a:schemeClr val="bg1"/>
                </a:solidFill>
                <a:latin typeface="Poppins"/>
                <a:ea typeface="Poppins"/>
                <a:cs typeface="Poppins"/>
              </a:defRPr>
            </a:lvl8pPr>
            <a:lvl9pPr>
              <a:buFont typeface="Arial"/>
              <a:buChar char="•"/>
              <a:defRPr b="0">
                <a:solidFill>
                  <a:schemeClr val="bg1"/>
                </a:solidFill>
                <a:latin typeface="Poppins"/>
                <a:ea typeface="Poppins"/>
                <a:cs typeface="Poppins"/>
              </a:defRPr>
            </a:lvl9pPr>
          </a:lstStyle>
          <a:p>
            <a:pPr marL="0" lvl="0" indent="0">
              <a:buFont typeface="Arial"/>
              <a:buNone/>
              <a:defRPr/>
            </a:pPr>
            <a:r>
              <a:rPr lang="de-DE"/>
              <a:t>Foto</a:t>
            </a:r>
            <a:endParaRPr/>
          </a:p>
        </p:txBody>
      </p:sp>
      <p:sp>
        <p:nvSpPr>
          <p:cNvPr id="654991126" name="Titel 1"/>
          <p:cNvSpPr>
            <a:spLocks noGrp="1"/>
          </p:cNvSpPr>
          <p:nvPr>
            <p:ph type="title"/>
          </p:nvPr>
        </p:nvSpPr>
        <p:spPr bwMode="auto">
          <a:xfrm>
            <a:off x="148140" y="2230251"/>
            <a:ext cx="2455381"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lang="de-DE"/>
              <a:t>Überschrift des Themas</a:t>
            </a:r>
            <a:endParaRPr/>
          </a:p>
        </p:txBody>
      </p:sp>
      <p:sp>
        <p:nvSpPr>
          <p:cNvPr id="207106894" name="Inhaltsplatzhalter 3"/>
          <p:cNvSpPr>
            <a:spLocks noGrp="1"/>
          </p:cNvSpPr>
          <p:nvPr>
            <p:ph sz="half" idx="2"/>
          </p:nvPr>
        </p:nvSpPr>
        <p:spPr bwMode="auto">
          <a:xfrm flipH="0" flipV="0">
            <a:off x="3868736" y="3768843"/>
            <a:ext cx="7219260" cy="2057684"/>
          </a:xfrm>
        </p:spPr>
        <p:txBody>
          <a:bodyPr vertOverflow="overflow" horzOverflow="overflow" vert="horz" wrap="square" lIns="91440" tIns="45720" rIns="91440" bIns="45720" numCol="1" spcCol="0" rtlCol="0" fromWordArt="0" anchor="t" anchorCtr="0" forceAA="0" compatLnSpc="0">
            <a:normAutofit/>
          </a:bodyPr>
          <a:lstStyle>
            <a:lvl1pPr marL="0" indent="0" algn="l">
              <a:lnSpc>
                <a:spcPct val="100000"/>
              </a:lnSpc>
              <a:spcBef>
                <a:spcPts val="0"/>
              </a:spcBef>
              <a:buFont typeface="Arial"/>
              <a:buNone/>
              <a:defRPr sz="2000" b="0">
                <a:solidFill>
                  <a:schemeClr val="bg1"/>
                </a:solidFill>
                <a:latin typeface="Inter"/>
                <a:ea typeface="Inter"/>
                <a:cs typeface="Inter"/>
              </a:defRPr>
            </a:lvl1pPr>
            <a:lvl2pPr>
              <a:buFont typeface="Arial"/>
              <a:buNone/>
              <a:defRPr b="0">
                <a:solidFill>
                  <a:schemeClr val="bg1"/>
                </a:solidFill>
                <a:latin typeface="Poppins"/>
                <a:ea typeface="Poppins"/>
                <a:cs typeface="Poppins"/>
              </a:defRPr>
            </a:lvl2pPr>
            <a:lvl3pPr>
              <a:buFont typeface="Arial"/>
              <a:buNone/>
              <a:defRPr b="0">
                <a:solidFill>
                  <a:schemeClr val="bg1"/>
                </a:solidFill>
                <a:latin typeface="Poppins"/>
                <a:ea typeface="Poppins"/>
                <a:cs typeface="Poppins"/>
              </a:defRPr>
            </a:lvl3pPr>
            <a:lvl4pPr>
              <a:buFont typeface="Arial"/>
              <a:buNone/>
              <a:defRPr b="0">
                <a:solidFill>
                  <a:schemeClr val="bg1"/>
                </a:solidFill>
                <a:latin typeface="Poppins"/>
                <a:ea typeface="Poppins"/>
                <a:cs typeface="Poppins"/>
              </a:defRPr>
            </a:lvl4pPr>
            <a:lvl5pPr>
              <a:buFont typeface="Arial"/>
              <a:buNone/>
              <a:defRPr b="0">
                <a:solidFill>
                  <a:schemeClr val="bg1"/>
                </a:solidFill>
                <a:latin typeface="Poppins"/>
                <a:ea typeface="Poppins"/>
                <a:cs typeface="Poppins"/>
              </a:defRPr>
            </a:lvl5pPr>
            <a:lvl6pPr>
              <a:buFont typeface="Arial"/>
              <a:buNone/>
              <a:defRPr b="0">
                <a:solidFill>
                  <a:schemeClr val="bg1"/>
                </a:solidFill>
                <a:latin typeface="Poppins"/>
                <a:ea typeface="Poppins"/>
                <a:cs typeface="Poppins"/>
              </a:defRPr>
            </a:lvl6pPr>
            <a:lvl7pPr>
              <a:buFont typeface="Arial"/>
              <a:buNone/>
              <a:defRPr b="0">
                <a:solidFill>
                  <a:schemeClr val="bg1"/>
                </a:solidFill>
                <a:latin typeface="Poppins"/>
                <a:ea typeface="Poppins"/>
                <a:cs typeface="Poppins"/>
              </a:defRPr>
            </a:lvl7pPr>
            <a:lvl8pPr>
              <a:buFont typeface="Arial"/>
              <a:buNone/>
              <a:defRPr b="0">
                <a:solidFill>
                  <a:schemeClr val="bg1"/>
                </a:solidFill>
                <a:latin typeface="Poppins"/>
                <a:ea typeface="Poppins"/>
                <a:cs typeface="Poppins"/>
              </a:defRPr>
            </a:lvl8pPr>
            <a:lvl9pPr>
              <a:buFont typeface="Arial"/>
              <a:buNone/>
              <a:defRPr b="0">
                <a:solidFill>
                  <a:schemeClr val="bg1"/>
                </a:solidFill>
                <a:latin typeface="Poppins"/>
                <a:ea typeface="Poppins"/>
                <a:cs typeface="Poppins"/>
              </a:defRPr>
            </a:lvl9pPr>
          </a:lstStyle>
          <a:p>
            <a:pPr>
              <a:defRPr/>
            </a:pPr>
            <a:r>
              <a:rPr/>
              <a:t>Folie für </a:t>
            </a:r>
            <a:r>
              <a:rPr lang="de-DE" sz="2200" b="0" i="0" u="none" strike="noStrike" cap="none" spc="0">
                <a:solidFill>
                  <a:schemeClr val="bg1"/>
                </a:solidFill>
                <a:latin typeface="Inter"/>
                <a:ea typeface="Inter"/>
                <a:cs typeface="Inter"/>
              </a:rPr>
              <a:t>Fließtext</a:t>
            </a:r>
            <a:endParaRPr/>
          </a:p>
        </p:txBody>
      </p:sp>
      <p:sp>
        <p:nvSpPr>
          <p:cNvPr id="1594373126" name="Content Placeholder 7"/>
          <p:cNvSpPr>
            <a:spLocks noGrp="1"/>
          </p:cNvSpPr>
          <p:nvPr>
            <p:ph sz="quarter" idx="13"/>
          </p:nvPr>
        </p:nvSpPr>
        <p:spPr bwMode="auto">
          <a:xfrm rot="16199933" flipH="0" flipV="0">
            <a:off x="9902306" y="4610808"/>
            <a:ext cx="4010887" cy="210434"/>
          </a:xfrm>
        </p:spPr>
        <p:txBody>
          <a:bodyPr vertOverflow="overflow" horzOverflow="overflow" vert="horz" wrap="square" lIns="91440" tIns="45720" rIns="91440" bIns="45720" numCol="1" spcCol="0" rtlCol="0" fromWordArt="0" anchor="t" anchorCtr="0" forceAA="0" upright="0" compatLnSpc="0">
            <a:normAutofit/>
          </a:bodyPr>
          <a:lstStyle>
            <a:lvl1pPr>
              <a:buNone/>
              <a:defRPr sz="1100">
                <a:solidFill>
                  <a:schemeClr val="bg1"/>
                </a:solidFill>
                <a:latin typeface="Poppins"/>
                <a:ea typeface="Poppins"/>
                <a:cs typeface="Poppins"/>
              </a:defRPr>
            </a:lvl1pPr>
            <a:lvl2pPr>
              <a:buNone/>
              <a:defRPr/>
            </a:lvl2pPr>
            <a:lvl3pPr>
              <a:buNone/>
              <a:defRPr/>
            </a:lvl3pPr>
            <a:lvl4pPr>
              <a:buNone/>
              <a:defRPr/>
            </a:lvl4pPr>
            <a:lvl5pPr algn="l">
              <a:buNone/>
              <a:defRPr>
                <a:solidFill>
                  <a:schemeClr val="bg1"/>
                </a:solidFill>
              </a:defRPr>
            </a:lvl5pPr>
          </a:lstStyle>
          <a:p>
            <a:pPr lvl="0">
              <a:defRPr/>
            </a:pPr>
            <a:r>
              <a:rPr lang="en-US"/>
              <a:t>Bildquelle:</a:t>
            </a:r>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1529882069" name="Titelplatzhalt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de-DE"/>
              <a:t>Titelmasterformat durch Klicken bearbeiten</a:t>
            </a:r>
            <a:endParaRPr/>
          </a:p>
        </p:txBody>
      </p:sp>
      <p:sp>
        <p:nvSpPr>
          <p:cNvPr id="1302740624"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363211032"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CC18F51-09EC-435C-A3BA-64A766E099C0}" type="datetimeFigureOut">
              <a:rPr lang="de-DE"/>
              <a:t>28.05.25</a:t>
            </a:fld>
            <a:endParaRPr lang="de-DE"/>
          </a:p>
        </p:txBody>
      </p:sp>
      <p:sp>
        <p:nvSpPr>
          <p:cNvPr id="2029335204" name="Fußzeilenplatzhalt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1051335175"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8395586-F03A-48D1-94DF-16B239DF4FB5}" type="slidenum">
              <a:rPr lang="de-DE"/>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13.jp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2.jp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3.jp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25.jp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26.jp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27.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 Id="rId3" Type="http://schemas.openxmlformats.org/officeDocument/2006/relationships/image" Target="../media/image28.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 Id="rId3" Type="http://schemas.openxmlformats.org/officeDocument/2006/relationships/image" Target="../media/image29.jpg"/><Relationship Id="rId4" Type="http://schemas.openxmlformats.org/officeDocument/2006/relationships/image" Target="../media/image30.jpg"/><Relationship Id="rId5" Type="http://schemas.openxmlformats.org/officeDocument/2006/relationships/image" Target="../media/image31.jp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32.jp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2.jp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33.png"/><Relationship Id="rId4" Type="http://schemas.openxmlformats.org/officeDocument/2006/relationships/oleObject" Target="../embeddings/oleObject2.bin"/><Relationship Id="rId5" Type="http://schemas.openxmlformats.org/officeDocument/2006/relationships/image" Target="../media/image34.png"/><Relationship Id="rId6" Type="http://schemas.openxmlformats.org/officeDocument/2006/relationships/oleObject" Target="../embeddings/oleObject3.bin"/><Relationship Id="rId7" Type="http://schemas.openxmlformats.org/officeDocument/2006/relationships/image" Target="../media/image35.png"/><Relationship Id="rId8" Type="http://schemas.openxmlformats.org/officeDocument/2006/relationships/oleObject" Target="../embeddings/oleObject4.bin"/><Relationship Id="rId9" Type="http://schemas.openxmlformats.org/officeDocument/2006/relationships/image" Target="../media/image36.png"/><Relationship Id="rId10" Type="http://schemas.openxmlformats.org/officeDocument/2006/relationships/oleObject" Target="../embeddings/oleObject5.bin"/><Relationship Id="rId11" Type="http://schemas.openxmlformats.org/officeDocument/2006/relationships/image" Target="../media/image37.png"/><Relationship Id="rId12" Type="http://schemas.openxmlformats.org/officeDocument/2006/relationships/oleObject" Target="../embeddings/oleObject6.bin"/></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439056049" name="Content Placeholder 7"/>
          <p:cNvSpPr>
            <a:spLocks noGrp="1"/>
          </p:cNvSpPr>
          <p:nvPr>
            <p:ph sz="quarter" idx="13"/>
          </p:nvPr>
        </p:nvSpPr>
        <p:spPr bwMode="auto">
          <a:xfrm rot="16199933" flipH="0" flipV="0">
            <a:off x="9902306" y="4610808"/>
            <a:ext cx="4010887" cy="210434"/>
          </a:xfrm>
        </p:spPr>
        <p:txBody>
          <a:bodyPr vertOverflow="overflow" horzOverflow="overflow" vert="horz" wrap="square" lIns="91440" tIns="45720" rIns="91440" bIns="45720" numCol="1" spcCol="0" rtlCol="0" fromWordArt="0" anchor="t" anchorCtr="0" forceAA="0" upright="0" compatLnSpc="0">
            <a:normAutofit/>
          </a:bodyPr>
          <a:lstStyle>
            <a:lvl1pPr>
              <a:buNone/>
              <a:defRPr sz="1100">
                <a:solidFill>
                  <a:schemeClr val="bg1"/>
                </a:solidFill>
                <a:latin typeface="Poppins"/>
                <a:ea typeface="Poppins"/>
                <a:cs typeface="Poppins"/>
              </a:defRPr>
            </a:lvl1pPr>
            <a:lvl2pPr>
              <a:buNone/>
              <a:defRPr/>
            </a:lvl2pPr>
            <a:lvl3pPr>
              <a:buNone/>
              <a:defRPr/>
            </a:lvl3pPr>
            <a:lvl4pPr>
              <a:buNone/>
              <a:defRPr/>
            </a:lvl4pPr>
            <a:lvl5pPr algn="l">
              <a:buNone/>
              <a:defRPr>
                <a:solidFill>
                  <a:schemeClr val="bg1"/>
                </a:solidFill>
              </a:defRPr>
            </a:lvl5pPr>
          </a:lstStyle>
          <a:p>
            <a:pPr>
              <a:defRPr/>
            </a:pPr>
            <a:r>
              <a:rPr/>
              <a:t>Bildquelle: xyz</a:t>
            </a:r>
            <a:endParaRPr/>
          </a:p>
        </p:txBody>
      </p:sp>
      <p:pic>
        <p:nvPicPr>
          <p:cNvPr id="1093786752" name=""/>
          <p:cNvPicPr>
            <a:picLocks noChangeAspect="1"/>
          </p:cNvPicPr>
          <p:nvPr>
            <p:ph type="pic" sz="quarter"/>
          </p:nvPr>
        </p:nvPicPr>
        <p:blipFill>
          <a:blip r:embed="rId3"/>
          <a:stretch/>
        </p:blipFill>
        <p:spPr bwMode="auto">
          <a:xfrm rot="0">
            <a:off x="3964862" y="1105631"/>
            <a:ext cx="4533899" cy="453389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005252173" name="Titel 1"/>
          <p:cNvSpPr>
            <a:spLocks noGrp="1"/>
          </p:cNvSpPr>
          <p:nvPr>
            <p:ph type="title"/>
          </p:nvPr>
        </p:nvSpPr>
        <p:spPr bwMode="auto">
          <a:xfrm flipH="0" flipV="0">
            <a:off x="838197" y="2043924"/>
            <a:ext cx="10515601" cy="3400203"/>
          </a:xfrm>
        </p:spPr>
        <p:txBody>
          <a:bodyPr/>
          <a:lstStyle>
            <a:lvl1pPr algn="ctr">
              <a:defRPr>
                <a:solidFill>
                  <a:schemeClr val="bg1"/>
                </a:solidFill>
                <a:latin typeface="Poppins"/>
                <a:ea typeface="Poppins"/>
                <a:cs typeface="Poppins"/>
              </a:defRPr>
            </a:lvl1pPr>
          </a:lstStyle>
          <a:p>
            <a:pPr>
              <a:lnSpc>
                <a:spcPct val="114999"/>
              </a:lnSpc>
              <a:defRPr/>
            </a:pPr>
            <a:r>
              <a:rPr/>
              <a:t>Nixon Schock</a:t>
            </a:r>
            <a:br>
              <a:rPr/>
            </a:br>
            <a:r>
              <a:rPr/>
              <a:t>15.08.1971</a:t>
            </a:r>
            <a:br>
              <a:rPr/>
            </a:br>
            <a:br>
              <a:rPr/>
            </a:br>
            <a:r>
              <a:rPr lang="de-DE" sz="2000" b="0" i="0" u="none" strike="noStrike" cap="none" spc="0">
                <a:solidFill>
                  <a:schemeClr val="bg1"/>
                </a:solidFill>
                <a:latin typeface="Poppins"/>
                <a:ea typeface="Poppins"/>
                <a:cs typeface="Poppins"/>
              </a:rPr>
              <a:t>wtfhappenedin1971</a:t>
            </a:r>
            <a:r>
              <a:rPr sz="2000"/>
              <a:t>.com</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098298121" name="Inhaltsplatzhalter 3"/>
          <p:cNvSpPr>
            <a:spLocks noGrp="1"/>
          </p:cNvSpPr>
          <p:nvPr>
            <p:ph sz="half" idx="2"/>
          </p:nvPr>
        </p:nvSpPr>
        <p:spPr bwMode="auto">
          <a:xfrm>
            <a:off x="3868735" y="1031466"/>
            <a:ext cx="7203209" cy="4795058"/>
          </a:xfrm>
        </p:spPr>
        <p:txBody>
          <a:bodyPr vertOverflow="overflow" horzOverflow="overflow" vert="horz" wrap="square" lIns="91440" tIns="45720" rIns="91440" bIns="45720" numCol="1" spcCol="0" rtlCol="0" fromWordArt="0" anchor="t" anchorCtr="0" forceAA="0" compatLnSpc="0">
            <a:normAutofit/>
          </a:bodyPr>
          <a:lstStyle>
            <a:lvl1pPr marL="0" indent="0" algn="l">
              <a:lnSpc>
                <a:spcPct val="100000"/>
              </a:lnSpc>
              <a:spcBef>
                <a:spcPts val="0"/>
              </a:spcBef>
              <a:buFont typeface="Arial"/>
              <a:buNone/>
              <a:defRPr sz="2200" b="0">
                <a:solidFill>
                  <a:schemeClr val="bg1"/>
                </a:solidFill>
                <a:latin typeface="Inter"/>
                <a:ea typeface="Inter"/>
                <a:cs typeface="Inter"/>
              </a:defRPr>
            </a:lvl1pPr>
            <a:lvl2pPr>
              <a:buFont typeface="Arial"/>
              <a:buNone/>
              <a:defRPr b="0">
                <a:solidFill>
                  <a:schemeClr val="bg1"/>
                </a:solidFill>
                <a:latin typeface="Poppins"/>
                <a:ea typeface="Poppins"/>
                <a:cs typeface="Poppins"/>
              </a:defRPr>
            </a:lvl2pPr>
            <a:lvl3pPr>
              <a:buFont typeface="Arial"/>
              <a:buNone/>
              <a:defRPr b="0">
                <a:solidFill>
                  <a:schemeClr val="bg1"/>
                </a:solidFill>
                <a:latin typeface="Poppins"/>
                <a:ea typeface="Poppins"/>
                <a:cs typeface="Poppins"/>
              </a:defRPr>
            </a:lvl3pPr>
            <a:lvl4pPr>
              <a:buFont typeface="Arial"/>
              <a:buNone/>
              <a:defRPr b="0">
                <a:solidFill>
                  <a:schemeClr val="bg1"/>
                </a:solidFill>
                <a:latin typeface="Poppins"/>
                <a:ea typeface="Poppins"/>
                <a:cs typeface="Poppins"/>
              </a:defRPr>
            </a:lvl4pPr>
            <a:lvl5pPr>
              <a:buFont typeface="Arial"/>
              <a:buNone/>
              <a:defRPr b="0">
                <a:solidFill>
                  <a:schemeClr val="bg1"/>
                </a:solidFill>
                <a:latin typeface="Poppins"/>
                <a:ea typeface="Poppins"/>
                <a:cs typeface="Poppins"/>
              </a:defRPr>
            </a:lvl5pPr>
            <a:lvl6pPr>
              <a:buFont typeface="Arial"/>
              <a:buNone/>
              <a:defRPr b="0">
                <a:solidFill>
                  <a:schemeClr val="bg1"/>
                </a:solidFill>
                <a:latin typeface="Poppins"/>
                <a:ea typeface="Poppins"/>
                <a:cs typeface="Poppins"/>
              </a:defRPr>
            </a:lvl6pPr>
            <a:lvl7pPr>
              <a:buFont typeface="Arial"/>
              <a:buNone/>
              <a:defRPr b="0">
                <a:solidFill>
                  <a:schemeClr val="bg1"/>
                </a:solidFill>
                <a:latin typeface="Poppins"/>
                <a:ea typeface="Poppins"/>
                <a:cs typeface="Poppins"/>
              </a:defRPr>
            </a:lvl7pPr>
            <a:lvl8pPr>
              <a:buFont typeface="Arial"/>
              <a:buNone/>
              <a:defRPr b="0">
                <a:solidFill>
                  <a:schemeClr val="bg1"/>
                </a:solidFill>
                <a:latin typeface="Poppins"/>
                <a:ea typeface="Poppins"/>
                <a:cs typeface="Poppins"/>
              </a:defRPr>
            </a:lvl8pPr>
            <a:lvl9pPr>
              <a:buFont typeface="Arial"/>
              <a:buNone/>
              <a:defRPr b="0">
                <a:solidFill>
                  <a:schemeClr val="bg1"/>
                </a:solidFill>
                <a:latin typeface="Poppins"/>
                <a:ea typeface="Poppins"/>
                <a:cs typeface="Poppins"/>
              </a:defRPr>
            </a:lvl9pPr>
          </a:lstStyle>
          <a:p>
            <a:pPr>
              <a:defRPr/>
            </a:pPr>
            <a:r>
              <a:rPr/>
              <a:t>Video ZDF Nixon Schock</a:t>
            </a:r>
            <a:endParaRPr/>
          </a:p>
        </p:txBody>
      </p:sp>
      <p:sp>
        <p:nvSpPr>
          <p:cNvPr id="1157862374" name="Titel 1"/>
          <p:cNvSpPr>
            <a:spLocks noGrp="1"/>
          </p:cNvSpPr>
          <p:nvPr>
            <p:ph type="title"/>
          </p:nvPr>
        </p:nvSpPr>
        <p:spPr bwMode="auto">
          <a:xfrm>
            <a:off x="148140" y="2230250"/>
            <a:ext cx="2455380"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a:t>Nixon Schock</a:t>
            </a:r>
            <a:endParaRPr/>
          </a:p>
        </p:txBody>
      </p:sp>
      <p:sp>
        <p:nvSpPr>
          <p:cNvPr id="1248887221" name="Content Placeholder 7"/>
          <p:cNvSpPr>
            <a:spLocks noGrp="1"/>
          </p:cNvSpPr>
          <p:nvPr>
            <p:ph sz="quarter" idx="13"/>
          </p:nvPr>
        </p:nvSpPr>
        <p:spPr bwMode="auto">
          <a:xfrm rot="16199933" flipH="0" flipV="0">
            <a:off x="9902306" y="4610808"/>
            <a:ext cx="4010887" cy="210434"/>
          </a:xfrm>
        </p:spPr>
        <p:txBody>
          <a:bodyPr vertOverflow="overflow" horzOverflow="overflow" vert="horz" wrap="square" lIns="91440" tIns="45720" rIns="91440" bIns="45720" numCol="1" spcCol="0" rtlCol="0" fromWordArt="0" anchor="t" anchorCtr="0" forceAA="0" upright="0" compatLnSpc="0">
            <a:normAutofit/>
          </a:bodyPr>
          <a:lstStyle>
            <a:lvl1pPr>
              <a:buNone/>
              <a:defRPr sz="1100">
                <a:solidFill>
                  <a:schemeClr val="bg1"/>
                </a:solidFill>
                <a:latin typeface="Poppins"/>
                <a:ea typeface="Poppins"/>
                <a:cs typeface="Poppins"/>
              </a:defRPr>
            </a:lvl1pPr>
            <a:lvl2pPr>
              <a:buNone/>
              <a:defRPr/>
            </a:lvl2pPr>
            <a:lvl3pPr>
              <a:buNone/>
              <a:defRPr/>
            </a:lvl3pPr>
            <a:lvl4pPr>
              <a:buNone/>
              <a:defRPr/>
            </a:lvl4pPr>
            <a:lvl5pPr algn="l">
              <a:buNone/>
              <a:defRPr>
                <a:solidFill>
                  <a:schemeClr val="bg1"/>
                </a:solidFill>
              </a:defRPr>
            </a:lvl5pPr>
          </a:lstStyle>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046221635" name=""/>
          <p:cNvPicPr>
            <a:picLocks noChangeAspect="1"/>
          </p:cNvPicPr>
          <p:nvPr>
            <p:ph sz="half" idx="2"/>
          </p:nvPr>
        </p:nvPicPr>
        <p:blipFill>
          <a:blip r:embed="rId3"/>
          <a:stretch/>
        </p:blipFill>
        <p:spPr bwMode="auto">
          <a:xfrm rot="0">
            <a:off x="4974790" y="1050131"/>
            <a:ext cx="4991099" cy="2105024"/>
          </a:xfrm>
          <a:prstGeom prst="rect">
            <a:avLst/>
          </a:prstGeom>
        </p:spPr>
      </p:pic>
      <p:sp>
        <p:nvSpPr>
          <p:cNvPr id="1510497514" name="Titel 1"/>
          <p:cNvSpPr>
            <a:spLocks noGrp="1"/>
          </p:cNvSpPr>
          <p:nvPr>
            <p:ph type="title"/>
          </p:nvPr>
        </p:nvSpPr>
        <p:spPr bwMode="auto">
          <a:xfrm>
            <a:off x="148140" y="2230250"/>
            <a:ext cx="2455380"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a:t>Nixon Schock</a:t>
            </a:r>
            <a:endParaRPr/>
          </a:p>
        </p:txBody>
      </p:sp>
      <p:sp>
        <p:nvSpPr>
          <p:cNvPr id="1536784728" name="Content Placeholder 7"/>
          <p:cNvSpPr>
            <a:spLocks noGrp="1"/>
          </p:cNvSpPr>
          <p:nvPr>
            <p:ph sz="quarter" idx="13"/>
          </p:nvPr>
        </p:nvSpPr>
        <p:spPr bwMode="auto">
          <a:xfrm rot="16199933" flipH="0" flipV="0">
            <a:off x="9902306" y="4610808"/>
            <a:ext cx="4010887" cy="210434"/>
          </a:xfrm>
        </p:spPr>
        <p:txBody>
          <a:bodyPr vertOverflow="overflow" horzOverflow="overflow" vert="horz" wrap="square" lIns="91440" tIns="45720" rIns="91440" bIns="45720" numCol="1" spcCol="0" rtlCol="0" fromWordArt="0" anchor="t" anchorCtr="0" forceAA="0" upright="0" compatLnSpc="0">
            <a:normAutofit/>
          </a:bodyPr>
          <a:lstStyle>
            <a:lvl1pPr>
              <a:buNone/>
              <a:defRPr sz="1100">
                <a:solidFill>
                  <a:schemeClr val="bg1"/>
                </a:solidFill>
                <a:latin typeface="Poppins"/>
                <a:ea typeface="Poppins"/>
                <a:cs typeface="Poppins"/>
              </a:defRPr>
            </a:lvl1pPr>
            <a:lvl2pPr>
              <a:buNone/>
              <a:defRPr/>
            </a:lvl2pPr>
            <a:lvl3pPr>
              <a:buNone/>
              <a:defRPr/>
            </a:lvl3pPr>
            <a:lvl4pPr>
              <a:buNone/>
              <a:defRPr/>
            </a:lvl4pPr>
            <a:lvl5pPr algn="l">
              <a:buNone/>
              <a:defRPr>
                <a:solidFill>
                  <a:schemeClr val="bg1"/>
                </a:solidFill>
              </a:defRPr>
            </a:lvl5pPr>
          </a:lstStyle>
          <a:p>
            <a:pPr>
              <a:defRPr/>
            </a:pPr>
            <a:endParaRPr/>
          </a:p>
        </p:txBody>
      </p:sp>
      <p:pic>
        <p:nvPicPr>
          <p:cNvPr id="1156663755" name=""/>
          <p:cNvPicPr>
            <a:picLocks noChangeAspect="1"/>
          </p:cNvPicPr>
          <p:nvPr/>
        </p:nvPicPr>
        <p:blipFill>
          <a:blip r:embed="rId4"/>
          <a:stretch/>
        </p:blipFill>
        <p:spPr bwMode="auto">
          <a:xfrm flipH="0" flipV="0">
            <a:off x="4974790" y="3816468"/>
            <a:ext cx="4987296" cy="2136760"/>
          </a:xfrm>
          <a:prstGeom prst="rect">
            <a:avLst/>
          </a:prstGeom>
        </p:spPr>
      </p:pic>
      <p:sp>
        <p:nvSpPr>
          <p:cNvPr id="318859272" name=""/>
          <p:cNvSpPr txBox="1"/>
          <p:nvPr/>
        </p:nvSpPr>
        <p:spPr bwMode="auto">
          <a:xfrm flipH="0" flipV="0">
            <a:off x="5098137" y="526017"/>
            <a:ext cx="4746722"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lang="de-DE" sz="1800" b="0" i="0" u="none" strike="noStrike" cap="none" spc="0">
                <a:solidFill>
                  <a:schemeClr val="bg1"/>
                </a:solidFill>
                <a:latin typeface="Inter"/>
                <a:ea typeface="Inter"/>
                <a:cs typeface="Inter"/>
              </a:rPr>
              <a:t>How it started:</a:t>
            </a:r>
            <a:endParaRPr sz="1800">
              <a:latin typeface="Inter"/>
              <a:cs typeface="Inter"/>
            </a:endParaRPr>
          </a:p>
        </p:txBody>
      </p:sp>
      <p:sp>
        <p:nvSpPr>
          <p:cNvPr id="1530445351" name=""/>
          <p:cNvSpPr txBox="1"/>
          <p:nvPr/>
        </p:nvSpPr>
        <p:spPr bwMode="auto">
          <a:xfrm flipH="0" flipV="0">
            <a:off x="5098137" y="3302258"/>
            <a:ext cx="4752121"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lang="de-DE" sz="1800" b="0" i="0" u="none" strike="noStrike" cap="none" spc="0">
                <a:solidFill>
                  <a:schemeClr val="bg1"/>
                </a:solidFill>
                <a:latin typeface="Inter"/>
                <a:ea typeface="Inter"/>
                <a:cs typeface="Inter"/>
              </a:rPr>
              <a:t>How it‘s going:</a:t>
            </a:r>
            <a:endParaRPr sz="1800">
              <a:latin typeface="Inter"/>
              <a:cs typeface="Inter"/>
            </a:endParaRPr>
          </a:p>
        </p:txBody>
      </p:sp>
      <p:sp>
        <p:nvSpPr>
          <p:cNvPr id="1774727740" name=""/>
          <p:cNvSpPr/>
          <p:nvPr/>
        </p:nvSpPr>
        <p:spPr bwMode="auto">
          <a:xfrm flipH="0" flipV="0">
            <a:off x="5850617" y="1504632"/>
            <a:ext cx="1042146" cy="268940"/>
          </a:xfrm>
          <a:prstGeom prst="rect">
            <a:avLst/>
          </a:prstGeom>
          <a:noFill/>
          <a:ln w="19049"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
        <p:nvSpPr>
          <p:cNvPr id="1725808431" name=""/>
          <p:cNvSpPr/>
          <p:nvPr/>
        </p:nvSpPr>
        <p:spPr bwMode="auto">
          <a:xfrm flipH="0" flipV="0">
            <a:off x="6157632" y="2789024"/>
            <a:ext cx="2567293" cy="268940"/>
          </a:xfrm>
          <a:prstGeom prst="rect">
            <a:avLst/>
          </a:prstGeom>
          <a:noFill/>
          <a:ln w="19049"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507954203" name="Titel 1"/>
          <p:cNvSpPr>
            <a:spLocks noGrp="1"/>
          </p:cNvSpPr>
          <p:nvPr>
            <p:ph type="title"/>
          </p:nvPr>
        </p:nvSpPr>
        <p:spPr bwMode="auto">
          <a:xfrm>
            <a:off x="148141" y="2214628"/>
            <a:ext cx="2455382" cy="2401092"/>
          </a:xfrm>
        </p:spPr>
        <p:txBody>
          <a:bodyPr/>
          <a:lstStyle>
            <a:lvl1pPr algn="ctr">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lang="de-DE" sz="2000" b="0" i="0" u="none" strike="noStrike" cap="none" spc="0">
                <a:solidFill>
                  <a:schemeClr val="bg1"/>
                </a:solidFill>
                <a:latin typeface="Poppins"/>
                <a:ea typeface="Poppins"/>
                <a:cs typeface="Poppins"/>
              </a:rPr>
              <a:t>Fiatgeld und Giralgeld</a:t>
            </a:r>
            <a:endParaRPr/>
          </a:p>
        </p:txBody>
      </p:sp>
      <p:sp>
        <p:nvSpPr>
          <p:cNvPr id="426933252" name="Inhaltsplatzhalter 3"/>
          <p:cNvSpPr>
            <a:spLocks noGrp="1"/>
          </p:cNvSpPr>
          <p:nvPr>
            <p:ph sz="half" idx="2"/>
          </p:nvPr>
        </p:nvSpPr>
        <p:spPr bwMode="auto">
          <a:xfrm>
            <a:off x="3868737" y="1033199"/>
            <a:ext cx="3543093" cy="4795199"/>
          </a:xfrm>
        </p:spPr>
        <p:txBody>
          <a:bodyPr vertOverflow="overflow" horzOverflow="overflow" vert="horz" wrap="square" lIns="91440" tIns="45720" rIns="91440" bIns="45720" numCol="1" spcCol="0" rtlCol="0" fromWordArt="0" anchor="ctr" anchorCtr="0" forceAA="0" compatLnSpc="0">
            <a:normAutofit/>
          </a:bodyPr>
          <a:lstStyle>
            <a:lvl1pPr>
              <a:lnSpc>
                <a:spcPct val="114999"/>
              </a:lnSpc>
              <a:buFont typeface="Arial"/>
              <a:buChar char="•"/>
              <a:defRPr sz="2000" b="0">
                <a:solidFill>
                  <a:schemeClr val="bg1"/>
                </a:solidFill>
                <a:latin typeface="Inter"/>
                <a:ea typeface="Inter"/>
                <a:cs typeface="Inter"/>
              </a:defRPr>
            </a:lvl1pPr>
            <a:lvl2pPr>
              <a:buFont typeface="Arial"/>
              <a:buChar char="•"/>
              <a:defRPr b="0">
                <a:solidFill>
                  <a:schemeClr val="bg1"/>
                </a:solidFill>
                <a:latin typeface="Poppins"/>
                <a:ea typeface="Poppins"/>
                <a:cs typeface="Poppins"/>
              </a:defRPr>
            </a:lvl2pPr>
            <a:lvl3pPr>
              <a:buFont typeface="Arial"/>
              <a:buChar char="•"/>
              <a:defRPr b="0">
                <a:solidFill>
                  <a:schemeClr val="bg1"/>
                </a:solidFill>
                <a:latin typeface="Poppins"/>
                <a:ea typeface="Poppins"/>
                <a:cs typeface="Poppins"/>
              </a:defRPr>
            </a:lvl3pPr>
            <a:lvl4pPr>
              <a:buFont typeface="Arial"/>
              <a:buChar char="•"/>
              <a:defRPr b="0">
                <a:solidFill>
                  <a:schemeClr val="bg1"/>
                </a:solidFill>
                <a:latin typeface="Poppins"/>
                <a:ea typeface="Poppins"/>
                <a:cs typeface="Poppins"/>
              </a:defRPr>
            </a:lvl4pPr>
            <a:lvl5pPr>
              <a:buFont typeface="Arial"/>
              <a:buChar char="•"/>
              <a:defRPr b="0">
                <a:solidFill>
                  <a:schemeClr val="bg1"/>
                </a:solidFill>
                <a:latin typeface="Poppins"/>
                <a:ea typeface="Poppins"/>
                <a:cs typeface="Poppins"/>
              </a:defRPr>
            </a:lvl5pPr>
            <a:lvl6pPr>
              <a:buFont typeface="Arial"/>
              <a:buChar char="•"/>
              <a:defRPr b="0">
                <a:solidFill>
                  <a:schemeClr val="bg1"/>
                </a:solidFill>
                <a:latin typeface="Poppins"/>
                <a:ea typeface="Poppins"/>
                <a:cs typeface="Poppins"/>
              </a:defRPr>
            </a:lvl6pPr>
            <a:lvl7pPr>
              <a:buFont typeface="Arial"/>
              <a:buChar char="•"/>
              <a:defRPr b="0">
                <a:solidFill>
                  <a:schemeClr val="bg1"/>
                </a:solidFill>
                <a:latin typeface="Poppins"/>
                <a:ea typeface="Poppins"/>
                <a:cs typeface="Poppins"/>
              </a:defRPr>
            </a:lvl7pPr>
            <a:lvl8pPr>
              <a:buFont typeface="Arial"/>
              <a:buChar char="•"/>
              <a:defRPr b="0">
                <a:solidFill>
                  <a:schemeClr val="bg1"/>
                </a:solidFill>
                <a:latin typeface="Poppins"/>
                <a:ea typeface="Poppins"/>
                <a:cs typeface="Poppins"/>
              </a:defRPr>
            </a:lvl8pPr>
            <a:lvl9pPr>
              <a:buFont typeface="Arial"/>
              <a:buChar char="•"/>
              <a:defRPr b="0">
                <a:solidFill>
                  <a:schemeClr val="bg1"/>
                </a:solidFill>
                <a:latin typeface="Poppins"/>
                <a:ea typeface="Poppins"/>
                <a:cs typeface="Poppins"/>
              </a:defRPr>
            </a:lvl9pPr>
          </a:lstStyle>
          <a:p>
            <a:pPr>
              <a:defRPr/>
            </a:pPr>
            <a:r>
              <a:rPr lang="de-DE" sz="2000" b="0" i="0" u="none" strike="noStrike" cap="none" spc="0">
                <a:solidFill>
                  <a:schemeClr val="bg1"/>
                </a:solidFill>
                <a:latin typeface="Inter"/>
                <a:ea typeface="Inter"/>
                <a:cs typeface="Inter"/>
              </a:rPr>
              <a:t>Kreditgeldsystem</a:t>
            </a:r>
            <a:endParaRPr/>
          </a:p>
          <a:p>
            <a:pPr>
              <a:defRPr/>
            </a:pPr>
            <a:r>
              <a:rPr lang="de-DE" sz="2000" b="0" i="0" u="none" strike="noStrike" cap="none" spc="0">
                <a:solidFill>
                  <a:schemeClr val="bg1"/>
                </a:solidFill>
                <a:latin typeface="Inter"/>
                <a:ea typeface="Inter"/>
                <a:cs typeface="Inter"/>
              </a:rPr>
              <a:t>„Deficit Spending“ </a:t>
            </a:r>
            <a:br>
              <a:rPr lang="de-DE" sz="2000" b="0" i="0" u="none" strike="noStrike" cap="none" spc="0">
                <a:solidFill>
                  <a:schemeClr val="bg1"/>
                </a:solidFill>
                <a:latin typeface="Inter"/>
                <a:ea typeface="Inter"/>
                <a:cs typeface="Inter"/>
              </a:rPr>
            </a:br>
            <a:r>
              <a:rPr lang="de-DE" sz="2000" b="0" i="0" u="none" strike="noStrike" cap="none" spc="0">
                <a:solidFill>
                  <a:schemeClr val="bg1"/>
                </a:solidFill>
                <a:latin typeface="Inter"/>
                <a:ea typeface="Inter"/>
                <a:cs typeface="Inter"/>
              </a:rPr>
              <a:t>ermöglicht unlimitierte Verschuldung </a:t>
            </a:r>
            <a:endParaRPr/>
          </a:p>
          <a:p>
            <a:pPr>
              <a:defRPr/>
            </a:pPr>
            <a:r>
              <a:rPr lang="de-DE" sz="2000" b="0" i="0" u="none" strike="noStrike" cap="none" spc="0">
                <a:solidFill>
                  <a:schemeClr val="bg1"/>
                </a:solidFill>
                <a:latin typeface="Inter"/>
                <a:ea typeface="Inter"/>
                <a:cs typeface="Inter"/>
              </a:rPr>
              <a:t>Niedrige Zinsen, um Staatspleiten zu vermeiden  </a:t>
            </a:r>
            <a:endParaRPr/>
          </a:p>
        </p:txBody>
      </p:sp>
      <p:sp>
        <p:nvSpPr>
          <p:cNvPr id="1791528192" name="Inhaltsplatzhalter 3" title="Bild einfügen"/>
          <p:cNvSpPr>
            <a:spLocks noGrp="1"/>
          </p:cNvSpPr>
          <p:nvPr>
            <p:ph sz="half" idx="2"/>
          </p:nvPr>
        </p:nvSpPr>
        <p:spPr bwMode="auto">
          <a:xfrm>
            <a:off x="7545600" y="1033200"/>
            <a:ext cx="3542400" cy="4795199"/>
          </a:xfrm>
        </p:spPr>
        <p:txBody>
          <a:bodyPr vertOverflow="overflow" horzOverflow="overflow" vert="horz" wrap="square" lIns="91440" tIns="45720" rIns="91440" bIns="45720" numCol="1" spcCol="0" rtlCol="0" fromWordArt="0" anchor="t" anchorCtr="0" forceAA="0" compatLnSpc="0">
            <a:normAutofit/>
          </a:bodyPr>
          <a:lstStyle>
            <a:lvl1pPr>
              <a:lnSpc>
                <a:spcPct val="114999"/>
              </a:lnSpc>
              <a:buFont typeface="Arial"/>
              <a:buNone/>
              <a:defRPr sz="2000" b="0">
                <a:solidFill>
                  <a:schemeClr val="bg1"/>
                </a:solidFill>
                <a:latin typeface="Inter"/>
                <a:ea typeface="Inter"/>
                <a:cs typeface="Inter"/>
              </a:defRPr>
            </a:lvl1pPr>
            <a:lvl2pPr>
              <a:buFont typeface="Arial"/>
              <a:buChar char="•"/>
              <a:defRPr b="0">
                <a:solidFill>
                  <a:schemeClr val="bg1"/>
                </a:solidFill>
                <a:latin typeface="Poppins"/>
                <a:ea typeface="Poppins"/>
                <a:cs typeface="Poppins"/>
              </a:defRPr>
            </a:lvl2pPr>
            <a:lvl3pPr>
              <a:buFont typeface="Arial"/>
              <a:buChar char="•"/>
              <a:defRPr b="0">
                <a:solidFill>
                  <a:schemeClr val="bg1"/>
                </a:solidFill>
                <a:latin typeface="Poppins"/>
                <a:ea typeface="Poppins"/>
                <a:cs typeface="Poppins"/>
              </a:defRPr>
            </a:lvl3pPr>
            <a:lvl4pPr>
              <a:buFont typeface="Arial"/>
              <a:buChar char="•"/>
              <a:defRPr b="0">
                <a:solidFill>
                  <a:schemeClr val="bg1"/>
                </a:solidFill>
                <a:latin typeface="Poppins"/>
                <a:ea typeface="Poppins"/>
                <a:cs typeface="Poppins"/>
              </a:defRPr>
            </a:lvl4pPr>
            <a:lvl5pPr>
              <a:buFont typeface="Arial"/>
              <a:buChar char="•"/>
              <a:defRPr b="0">
                <a:solidFill>
                  <a:schemeClr val="bg1"/>
                </a:solidFill>
                <a:latin typeface="Poppins"/>
                <a:ea typeface="Poppins"/>
                <a:cs typeface="Poppins"/>
              </a:defRPr>
            </a:lvl5pPr>
            <a:lvl6pPr>
              <a:buFont typeface="Arial"/>
              <a:buChar char="•"/>
              <a:defRPr b="0">
                <a:solidFill>
                  <a:schemeClr val="bg1"/>
                </a:solidFill>
                <a:latin typeface="Poppins"/>
                <a:ea typeface="Poppins"/>
                <a:cs typeface="Poppins"/>
              </a:defRPr>
            </a:lvl6pPr>
            <a:lvl7pPr>
              <a:buFont typeface="Arial"/>
              <a:buChar char="•"/>
              <a:defRPr b="0">
                <a:solidFill>
                  <a:schemeClr val="bg1"/>
                </a:solidFill>
                <a:latin typeface="Poppins"/>
                <a:ea typeface="Poppins"/>
                <a:cs typeface="Poppins"/>
              </a:defRPr>
            </a:lvl7pPr>
            <a:lvl8pPr>
              <a:buFont typeface="Arial"/>
              <a:buChar char="•"/>
              <a:defRPr b="0">
                <a:solidFill>
                  <a:schemeClr val="bg1"/>
                </a:solidFill>
                <a:latin typeface="Poppins"/>
                <a:ea typeface="Poppins"/>
                <a:cs typeface="Poppins"/>
              </a:defRPr>
            </a:lvl8pPr>
            <a:lvl9pPr>
              <a:buFont typeface="Arial"/>
              <a:buChar char="•"/>
              <a:defRPr b="0">
                <a:solidFill>
                  <a:schemeClr val="bg1"/>
                </a:solidFill>
                <a:latin typeface="Poppins"/>
                <a:ea typeface="Poppins"/>
                <a:cs typeface="Poppins"/>
              </a:defRPr>
            </a:lvl9pPr>
          </a:lstStyle>
          <a:p>
            <a:pPr>
              <a:defRPr/>
            </a:pPr>
            <a:r>
              <a:rPr/>
              <a:t>video</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8961052" name="Titel 1"/>
          <p:cNvSpPr>
            <a:spLocks noGrp="1"/>
          </p:cNvSpPr>
          <p:nvPr>
            <p:ph type="title"/>
          </p:nvPr>
        </p:nvSpPr>
        <p:spPr bwMode="auto">
          <a:xfrm>
            <a:off x="148141" y="2214628"/>
            <a:ext cx="2455382" cy="2401092"/>
          </a:xfrm>
        </p:spPr>
        <p:txBody>
          <a:bodyPr/>
          <a:lstStyle>
            <a:lvl1pPr algn="ctr">
              <a:lnSpc>
                <a:spcPct val="95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lnSpc>
                <a:spcPct val="120000"/>
              </a:lnSpc>
              <a:defRPr/>
            </a:pPr>
            <a:r>
              <a:rPr/>
              <a:t>Fiatgeld</a:t>
            </a:r>
            <a:br>
              <a:rPr/>
            </a:br>
            <a:r>
              <a:rPr/>
              <a:t>(Dollar / Euro)</a:t>
            </a:r>
            <a:endParaRPr/>
          </a:p>
        </p:txBody>
      </p:sp>
      <p:sp>
        <p:nvSpPr>
          <p:cNvPr id="270301073" name="Inhaltsplatzhalter 3"/>
          <p:cNvSpPr>
            <a:spLocks noGrp="1"/>
          </p:cNvSpPr>
          <p:nvPr>
            <p:ph sz="half" idx="2"/>
          </p:nvPr>
        </p:nvSpPr>
        <p:spPr bwMode="auto">
          <a:xfrm>
            <a:off x="3868737" y="1033199"/>
            <a:ext cx="3543093" cy="4795199"/>
          </a:xfrm>
        </p:spPr>
        <p:txBody>
          <a:bodyPr vertOverflow="overflow" horzOverflow="overflow" vert="horz" wrap="square" lIns="91440" tIns="45720" rIns="91440" bIns="45720" numCol="1" spcCol="0" rtlCol="0" fromWordArt="0" anchor="ctr" anchorCtr="0" forceAA="0" compatLnSpc="0">
            <a:normAutofit/>
          </a:bodyPr>
          <a:lstStyle>
            <a:lvl1pPr>
              <a:lnSpc>
                <a:spcPct val="114999"/>
              </a:lnSpc>
              <a:buFont typeface="Arial"/>
              <a:buChar char="•"/>
              <a:defRPr sz="2000" b="0">
                <a:solidFill>
                  <a:schemeClr val="bg1"/>
                </a:solidFill>
                <a:latin typeface="Inter"/>
                <a:ea typeface="Inter"/>
                <a:cs typeface="Inter"/>
              </a:defRPr>
            </a:lvl1pPr>
            <a:lvl2pPr>
              <a:buFont typeface="Arial"/>
              <a:buChar char="•"/>
              <a:defRPr b="0">
                <a:solidFill>
                  <a:schemeClr val="bg1"/>
                </a:solidFill>
                <a:latin typeface="Poppins"/>
                <a:ea typeface="Poppins"/>
                <a:cs typeface="Poppins"/>
              </a:defRPr>
            </a:lvl2pPr>
            <a:lvl3pPr>
              <a:buFont typeface="Arial"/>
              <a:buChar char="•"/>
              <a:defRPr b="0">
                <a:solidFill>
                  <a:schemeClr val="bg1"/>
                </a:solidFill>
                <a:latin typeface="Poppins"/>
                <a:ea typeface="Poppins"/>
                <a:cs typeface="Poppins"/>
              </a:defRPr>
            </a:lvl3pPr>
            <a:lvl4pPr>
              <a:buFont typeface="Arial"/>
              <a:buChar char="•"/>
              <a:defRPr b="0">
                <a:solidFill>
                  <a:schemeClr val="bg1"/>
                </a:solidFill>
                <a:latin typeface="Poppins"/>
                <a:ea typeface="Poppins"/>
                <a:cs typeface="Poppins"/>
              </a:defRPr>
            </a:lvl4pPr>
            <a:lvl5pPr>
              <a:buFont typeface="Arial"/>
              <a:buChar char="•"/>
              <a:defRPr b="0">
                <a:solidFill>
                  <a:schemeClr val="bg1"/>
                </a:solidFill>
                <a:latin typeface="Poppins"/>
                <a:ea typeface="Poppins"/>
                <a:cs typeface="Poppins"/>
              </a:defRPr>
            </a:lvl5pPr>
            <a:lvl6pPr>
              <a:buFont typeface="Arial"/>
              <a:buChar char="•"/>
              <a:defRPr b="0">
                <a:solidFill>
                  <a:schemeClr val="bg1"/>
                </a:solidFill>
                <a:latin typeface="Poppins"/>
                <a:ea typeface="Poppins"/>
                <a:cs typeface="Poppins"/>
              </a:defRPr>
            </a:lvl6pPr>
            <a:lvl7pPr>
              <a:buFont typeface="Arial"/>
              <a:buChar char="•"/>
              <a:defRPr b="0">
                <a:solidFill>
                  <a:schemeClr val="bg1"/>
                </a:solidFill>
                <a:latin typeface="Poppins"/>
                <a:ea typeface="Poppins"/>
                <a:cs typeface="Poppins"/>
              </a:defRPr>
            </a:lvl7pPr>
            <a:lvl8pPr>
              <a:buFont typeface="Arial"/>
              <a:buChar char="•"/>
              <a:defRPr b="0">
                <a:solidFill>
                  <a:schemeClr val="bg1"/>
                </a:solidFill>
                <a:latin typeface="Poppins"/>
                <a:ea typeface="Poppins"/>
                <a:cs typeface="Poppins"/>
              </a:defRPr>
            </a:lvl8pPr>
            <a:lvl9pPr>
              <a:buFont typeface="Arial"/>
              <a:buChar char="•"/>
              <a:defRPr b="0">
                <a:solidFill>
                  <a:schemeClr val="bg1"/>
                </a:solidFill>
                <a:latin typeface="Poppins"/>
                <a:ea typeface="Poppins"/>
                <a:cs typeface="Poppins"/>
              </a:defRPr>
            </a:lvl9pPr>
          </a:lstStyle>
          <a:p>
            <a:pPr indent="-230400" algn="l">
              <a:lnSpc>
                <a:spcPct val="114999"/>
              </a:lnSpc>
              <a:spcBef>
                <a:spcPts val="992"/>
              </a:spcBef>
              <a:spcAft>
                <a:spcPts val="0"/>
              </a:spcAft>
              <a:defRPr/>
            </a:pPr>
            <a:r>
              <a:rPr lang="de-DE" sz="2000" b="0" i="0" u="none" strike="noStrike" cap="none" spc="0">
                <a:solidFill>
                  <a:schemeClr val="bg1"/>
                </a:solidFill>
                <a:latin typeface="Inter"/>
                <a:ea typeface="Inter"/>
                <a:cs typeface="Inter"/>
              </a:rPr>
              <a:t>Schuldenausweitung</a:t>
            </a:r>
            <a:endParaRPr sz="2000" b="0" i="0" u="none" strike="noStrike" cap="none" spc="0">
              <a:solidFill>
                <a:schemeClr val="bg1"/>
              </a:solidFill>
              <a:latin typeface="Inter"/>
              <a:ea typeface="Inter"/>
              <a:cs typeface="Inter"/>
            </a:endParaRPr>
          </a:p>
          <a:p>
            <a:pPr indent="-230400" algn="l">
              <a:lnSpc>
                <a:spcPct val="114999"/>
              </a:lnSpc>
              <a:spcBef>
                <a:spcPts val="992"/>
              </a:spcBef>
              <a:spcAft>
                <a:spcPts val="0"/>
              </a:spcAft>
              <a:defRPr/>
            </a:pPr>
            <a:r>
              <a:rPr lang="de-DE" sz="2000" b="0" i="0" u="none" strike="noStrike" cap="none" spc="0">
                <a:solidFill>
                  <a:schemeClr val="bg1"/>
                </a:solidFill>
                <a:latin typeface="Inter"/>
                <a:ea typeface="Inter"/>
                <a:cs typeface="Inter"/>
              </a:rPr>
              <a:t>Geldschöpfung durch zentrale Instanzen </a:t>
            </a:r>
            <a:endParaRPr sz="2000" b="0" i="0" u="none" strike="noStrike" cap="none" spc="0">
              <a:solidFill>
                <a:schemeClr val="bg1"/>
              </a:solidFill>
              <a:latin typeface="Inter"/>
              <a:ea typeface="Inter"/>
              <a:cs typeface="Inter"/>
            </a:endParaRPr>
          </a:p>
          <a:p>
            <a:pPr indent="-230400" algn="l">
              <a:lnSpc>
                <a:spcPct val="114999"/>
              </a:lnSpc>
              <a:spcBef>
                <a:spcPts val="992"/>
              </a:spcBef>
              <a:spcAft>
                <a:spcPts val="0"/>
              </a:spcAft>
              <a:defRPr/>
            </a:pPr>
            <a:r>
              <a:rPr lang="de-DE" sz="2000" b="0" i="0" u="none" strike="noStrike" cap="none" spc="0">
                <a:solidFill>
                  <a:schemeClr val="bg1"/>
                </a:solidFill>
                <a:latin typeface="Inter"/>
                <a:ea typeface="Inter"/>
                <a:cs typeface="Inter"/>
              </a:rPr>
              <a:t>Risiko der Geldentwertung </a:t>
            </a:r>
            <a:endParaRPr sz="2000" b="0" i="0" u="none" strike="noStrike" cap="none" spc="0">
              <a:solidFill>
                <a:schemeClr val="bg1"/>
              </a:solidFill>
              <a:latin typeface="Inter"/>
              <a:ea typeface="Inter"/>
              <a:cs typeface="Inter"/>
            </a:endParaRPr>
          </a:p>
          <a:p>
            <a:pPr indent="-230400" algn="l">
              <a:lnSpc>
                <a:spcPct val="114999"/>
              </a:lnSpc>
              <a:spcBef>
                <a:spcPts val="992"/>
              </a:spcBef>
              <a:spcAft>
                <a:spcPts val="0"/>
              </a:spcAft>
              <a:defRPr/>
            </a:pPr>
            <a:r>
              <a:rPr lang="de-DE" sz="2000" b="0" i="0" u="none" strike="noStrike" cap="none" spc="0">
                <a:solidFill>
                  <a:schemeClr val="bg1"/>
                </a:solidFill>
                <a:latin typeface="Inter"/>
                <a:ea typeface="Inter"/>
                <a:cs typeface="Inter"/>
              </a:rPr>
              <a:t>Cantillon Effekt </a:t>
            </a:r>
            <a:endParaRPr/>
          </a:p>
        </p:txBody>
      </p:sp>
      <p:sp>
        <p:nvSpPr>
          <p:cNvPr id="1496748109" name="Inhaltsplatzhalter 3" title="Bild einfügen"/>
          <p:cNvSpPr>
            <a:spLocks noGrp="1"/>
          </p:cNvSpPr>
          <p:nvPr>
            <p:ph sz="half" idx="2"/>
          </p:nvPr>
        </p:nvSpPr>
        <p:spPr bwMode="auto">
          <a:xfrm>
            <a:off x="7545600" y="1033200"/>
            <a:ext cx="3542400" cy="4795199"/>
          </a:xfrm>
        </p:spPr>
        <p:txBody>
          <a:bodyPr vertOverflow="overflow" horzOverflow="overflow" vert="horz" wrap="square" lIns="91440" tIns="45720" rIns="91440" bIns="45720" numCol="1" spcCol="0" rtlCol="0" fromWordArt="0" anchor="t" anchorCtr="0" forceAA="0" compatLnSpc="0">
            <a:normAutofit/>
          </a:bodyPr>
          <a:lstStyle>
            <a:lvl1pPr>
              <a:lnSpc>
                <a:spcPct val="114999"/>
              </a:lnSpc>
              <a:buFont typeface="Arial"/>
              <a:buNone/>
              <a:defRPr sz="2000" b="0">
                <a:solidFill>
                  <a:schemeClr val="bg1"/>
                </a:solidFill>
                <a:latin typeface="Inter"/>
                <a:ea typeface="Inter"/>
                <a:cs typeface="Inter"/>
              </a:defRPr>
            </a:lvl1pPr>
            <a:lvl2pPr>
              <a:buFont typeface="Arial"/>
              <a:buChar char="•"/>
              <a:defRPr b="0">
                <a:solidFill>
                  <a:schemeClr val="bg1"/>
                </a:solidFill>
                <a:latin typeface="Poppins"/>
                <a:ea typeface="Poppins"/>
                <a:cs typeface="Poppins"/>
              </a:defRPr>
            </a:lvl2pPr>
            <a:lvl3pPr>
              <a:buFont typeface="Arial"/>
              <a:buChar char="•"/>
              <a:defRPr b="0">
                <a:solidFill>
                  <a:schemeClr val="bg1"/>
                </a:solidFill>
                <a:latin typeface="Poppins"/>
                <a:ea typeface="Poppins"/>
                <a:cs typeface="Poppins"/>
              </a:defRPr>
            </a:lvl3pPr>
            <a:lvl4pPr>
              <a:buFont typeface="Arial"/>
              <a:buChar char="•"/>
              <a:defRPr b="0">
                <a:solidFill>
                  <a:schemeClr val="bg1"/>
                </a:solidFill>
                <a:latin typeface="Poppins"/>
                <a:ea typeface="Poppins"/>
                <a:cs typeface="Poppins"/>
              </a:defRPr>
            </a:lvl4pPr>
            <a:lvl5pPr>
              <a:buFont typeface="Arial"/>
              <a:buChar char="•"/>
              <a:defRPr b="0">
                <a:solidFill>
                  <a:schemeClr val="bg1"/>
                </a:solidFill>
                <a:latin typeface="Poppins"/>
                <a:ea typeface="Poppins"/>
                <a:cs typeface="Poppins"/>
              </a:defRPr>
            </a:lvl5pPr>
            <a:lvl6pPr>
              <a:buFont typeface="Arial"/>
              <a:buChar char="•"/>
              <a:defRPr b="0">
                <a:solidFill>
                  <a:schemeClr val="bg1"/>
                </a:solidFill>
                <a:latin typeface="Poppins"/>
                <a:ea typeface="Poppins"/>
                <a:cs typeface="Poppins"/>
              </a:defRPr>
            </a:lvl6pPr>
            <a:lvl7pPr>
              <a:buFont typeface="Arial"/>
              <a:buChar char="•"/>
              <a:defRPr b="0">
                <a:solidFill>
                  <a:schemeClr val="bg1"/>
                </a:solidFill>
                <a:latin typeface="Poppins"/>
                <a:ea typeface="Poppins"/>
                <a:cs typeface="Poppins"/>
              </a:defRPr>
            </a:lvl7pPr>
            <a:lvl8pPr>
              <a:buFont typeface="Arial"/>
              <a:buChar char="•"/>
              <a:defRPr b="0">
                <a:solidFill>
                  <a:schemeClr val="bg1"/>
                </a:solidFill>
                <a:latin typeface="Poppins"/>
                <a:ea typeface="Poppins"/>
                <a:cs typeface="Poppins"/>
              </a:defRPr>
            </a:lvl8pPr>
            <a:lvl9pPr>
              <a:buFont typeface="Arial"/>
              <a:buChar char="•"/>
              <a:defRPr b="0">
                <a:solidFill>
                  <a:schemeClr val="bg1"/>
                </a:solidFill>
                <a:latin typeface="Poppins"/>
                <a:ea typeface="Poppins"/>
                <a:cs typeface="Poppins"/>
              </a:defRPr>
            </a:lvl9pPr>
          </a:lstStyle>
          <a:p>
            <a:pPr>
              <a:defRPr/>
            </a:pPr>
            <a:r>
              <a:rPr/>
              <a:t>video</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927261825" name="Inhaltsplatzhalter 3"/>
          <p:cNvSpPr>
            <a:spLocks noGrp="1"/>
          </p:cNvSpPr>
          <p:nvPr>
            <p:ph sz="half" idx="2"/>
          </p:nvPr>
        </p:nvSpPr>
        <p:spPr bwMode="auto">
          <a:xfrm>
            <a:off x="3868736" y="1031467"/>
            <a:ext cx="7203210" cy="4795060"/>
          </a:xfrm>
        </p:spPr>
        <p:txBody>
          <a:bodyPr vertOverflow="overflow" horzOverflow="overflow" vert="horz" wrap="square" lIns="91440" tIns="45720" rIns="91440" bIns="45720" numCol="1" spcCol="0" rtlCol="0" fromWordArt="0" anchor="t" anchorCtr="0" forceAA="0" upright="0" compatLnSpc="0">
            <a:normAutofit fontScale="95000" lnSpcReduction="1000"/>
          </a:bodyPr>
          <a:lstStyle>
            <a:lvl1pPr marL="0" indent="0" algn="l">
              <a:lnSpc>
                <a:spcPct val="100000"/>
              </a:lnSpc>
              <a:spcBef>
                <a:spcPts val="0"/>
              </a:spcBef>
              <a:buFont typeface="Arial"/>
              <a:buNone/>
              <a:defRPr sz="2200" b="0">
                <a:solidFill>
                  <a:schemeClr val="bg1"/>
                </a:solidFill>
                <a:latin typeface="Inter"/>
                <a:ea typeface="Inter"/>
                <a:cs typeface="Inter"/>
              </a:defRPr>
            </a:lvl1pPr>
            <a:lvl2pPr>
              <a:buFont typeface="Arial"/>
              <a:buNone/>
              <a:defRPr b="0">
                <a:solidFill>
                  <a:schemeClr val="bg1"/>
                </a:solidFill>
                <a:latin typeface="Poppins"/>
                <a:ea typeface="Poppins"/>
                <a:cs typeface="Poppins"/>
              </a:defRPr>
            </a:lvl2pPr>
            <a:lvl3pPr>
              <a:buFont typeface="Arial"/>
              <a:buNone/>
              <a:defRPr b="0">
                <a:solidFill>
                  <a:schemeClr val="bg1"/>
                </a:solidFill>
                <a:latin typeface="Poppins"/>
                <a:ea typeface="Poppins"/>
                <a:cs typeface="Poppins"/>
              </a:defRPr>
            </a:lvl3pPr>
            <a:lvl4pPr>
              <a:buFont typeface="Arial"/>
              <a:buNone/>
              <a:defRPr b="0">
                <a:solidFill>
                  <a:schemeClr val="bg1"/>
                </a:solidFill>
                <a:latin typeface="Poppins"/>
                <a:ea typeface="Poppins"/>
                <a:cs typeface="Poppins"/>
              </a:defRPr>
            </a:lvl4pPr>
            <a:lvl5pPr>
              <a:buFont typeface="Arial"/>
              <a:buNone/>
              <a:defRPr b="0">
                <a:solidFill>
                  <a:schemeClr val="bg1"/>
                </a:solidFill>
                <a:latin typeface="Poppins"/>
                <a:ea typeface="Poppins"/>
                <a:cs typeface="Poppins"/>
              </a:defRPr>
            </a:lvl5pPr>
            <a:lvl6pPr>
              <a:buFont typeface="Arial"/>
              <a:buNone/>
              <a:defRPr b="0">
                <a:solidFill>
                  <a:schemeClr val="bg1"/>
                </a:solidFill>
                <a:latin typeface="Poppins"/>
                <a:ea typeface="Poppins"/>
                <a:cs typeface="Poppins"/>
              </a:defRPr>
            </a:lvl6pPr>
            <a:lvl7pPr>
              <a:buFont typeface="Arial"/>
              <a:buNone/>
              <a:defRPr b="0">
                <a:solidFill>
                  <a:schemeClr val="bg1"/>
                </a:solidFill>
                <a:latin typeface="Poppins"/>
                <a:ea typeface="Poppins"/>
                <a:cs typeface="Poppins"/>
              </a:defRPr>
            </a:lvl7pPr>
            <a:lvl8pPr>
              <a:buFont typeface="Arial"/>
              <a:buNone/>
              <a:defRPr b="0">
                <a:solidFill>
                  <a:schemeClr val="bg1"/>
                </a:solidFill>
                <a:latin typeface="Poppins"/>
                <a:ea typeface="Poppins"/>
                <a:cs typeface="Poppins"/>
              </a:defRPr>
            </a:lvl8pPr>
            <a:lvl9pPr>
              <a:buFont typeface="Arial"/>
              <a:buNone/>
              <a:defRPr b="0">
                <a:solidFill>
                  <a:schemeClr val="bg1"/>
                </a:solidFill>
                <a:latin typeface="Poppins"/>
                <a:ea typeface="Poppins"/>
                <a:cs typeface="Poppins"/>
              </a:defRPr>
            </a:lvl9pPr>
          </a:lstStyle>
          <a:p>
            <a:pPr>
              <a:defRPr/>
            </a:pPr>
            <a:r>
              <a:rPr lang="de-DE" sz="2200" b="0" i="1" u="none" strike="noStrike" cap="none" spc="0">
                <a:solidFill>
                  <a:schemeClr val="bg1"/>
                </a:solidFill>
                <a:latin typeface="Inter"/>
                <a:ea typeface="Inter"/>
                <a:cs typeface="Inter"/>
              </a:rPr>
              <a:t>„Die konstante Erhöhung der Geldmenge und die damit einhergehende Entwertung des Geldes führt dazu, dass das Einkommen und Vermögen der Besitzer schwinden, während das Vermögen derjenigen steigt, die das neugeschaffene Geld zuerst erhalten.“   </a:t>
            </a:r>
            <a:endParaRPr lang="de-DE" sz="2200" b="0" i="0" u="none" strike="noStrike" cap="none" spc="0">
              <a:solidFill>
                <a:schemeClr val="bg1"/>
              </a:solidFill>
              <a:latin typeface="Inter"/>
              <a:ea typeface="Inter"/>
              <a:cs typeface="Inter"/>
            </a:endParaRPr>
          </a:p>
          <a:p>
            <a:pPr>
              <a:defRPr/>
            </a:pPr>
            <a:endParaRPr/>
          </a:p>
          <a:p>
            <a:pPr>
              <a:defRPr/>
            </a:pPr>
            <a:r>
              <a:rPr lang="de-DE" sz="2200" b="0" i="0" u="none" strike="noStrike" cap="none" spc="0">
                <a:solidFill>
                  <a:schemeClr val="bg1"/>
                </a:solidFill>
                <a:latin typeface="Inter"/>
                <a:ea typeface="Inter"/>
                <a:cs typeface="Inter"/>
              </a:rPr>
              <a:t>– Richard Cantillon (1730)  </a:t>
            </a:r>
            <a:endParaRPr lang="de-DE" sz="2200" b="0" i="0" u="none" strike="noStrike" cap="none" spc="0">
              <a:solidFill>
                <a:schemeClr val="bg1"/>
              </a:solidFill>
              <a:latin typeface="Inter"/>
              <a:ea typeface="Inter"/>
              <a:cs typeface="Inter"/>
            </a:endParaRPr>
          </a:p>
          <a:p>
            <a:pPr>
              <a:defRPr/>
            </a:pPr>
            <a:endParaRPr lang="de-DE" sz="2200" b="0" i="0" u="none" strike="noStrike" cap="none" spc="0">
              <a:solidFill>
                <a:schemeClr val="bg1"/>
              </a:solidFill>
              <a:latin typeface="Inter"/>
              <a:ea typeface="Inter"/>
              <a:cs typeface="Inter"/>
            </a:endParaRPr>
          </a:p>
          <a:p>
            <a:pPr marL="316922" indent="-316922">
              <a:buFont typeface="Arial"/>
              <a:buChar char="•"/>
              <a:defRPr/>
            </a:pPr>
            <a:r>
              <a:rPr lang="de-DE" sz="2200" b="0" i="0" u="none" strike="noStrike" cap="none" spc="0">
                <a:solidFill>
                  <a:schemeClr val="bg1"/>
                </a:solidFill>
                <a:latin typeface="Inter"/>
                <a:ea typeface="Inter"/>
                <a:cs typeface="Inter"/>
              </a:rPr>
              <a:t>Staatsnahe Unternehmen, Konzerne und der Finanzsektor profitieren von der Geldmengenausweitung </a:t>
            </a:r>
            <a:endParaRPr lang="de-DE" sz="2200" b="0" i="0" u="none" strike="noStrike" cap="none" spc="0">
              <a:solidFill>
                <a:schemeClr val="bg1"/>
              </a:solidFill>
              <a:latin typeface="Inter"/>
              <a:ea typeface="Inter"/>
              <a:cs typeface="Inter"/>
            </a:endParaRPr>
          </a:p>
          <a:p>
            <a:pPr marL="316922" indent="-316922">
              <a:buFont typeface="Arial"/>
              <a:buChar char="•"/>
              <a:defRPr/>
            </a:pPr>
            <a:endParaRPr lang="de-DE" sz="2200" b="0" i="0" u="none" strike="noStrike" cap="none" spc="0">
              <a:solidFill>
                <a:schemeClr val="bg1"/>
              </a:solidFill>
              <a:latin typeface="Inter"/>
              <a:ea typeface="Inter"/>
              <a:cs typeface="Inter"/>
            </a:endParaRPr>
          </a:p>
          <a:p>
            <a:pPr marL="316922" indent="-316922">
              <a:buFont typeface="Arial"/>
              <a:buChar char="•"/>
              <a:defRPr/>
            </a:pPr>
            <a:r>
              <a:rPr lang="de-DE" sz="2200" b="0" i="0" u="none" strike="noStrike" cap="none" spc="0">
                <a:solidFill>
                  <a:schemeClr val="bg1"/>
                </a:solidFill>
                <a:latin typeface="Inter"/>
                <a:ea typeface="Inter"/>
                <a:cs typeface="Inter"/>
              </a:rPr>
              <a:t>Geldentwertung betrifft Wirtschaftsteilnehmer am stärksten, die das neugeschöpfte Geld zuletzt oder gar nicht bekommen </a:t>
            </a:r>
            <a:endParaRPr lang="de-DE" sz="2200" b="0" i="0" u="none" strike="noStrike" cap="none" spc="0">
              <a:solidFill>
                <a:schemeClr val="bg1"/>
              </a:solidFill>
              <a:latin typeface="Inter"/>
              <a:ea typeface="Inter"/>
              <a:cs typeface="Inter"/>
            </a:endParaRPr>
          </a:p>
        </p:txBody>
      </p:sp>
      <p:sp>
        <p:nvSpPr>
          <p:cNvPr id="617439119" name="Titel 1"/>
          <p:cNvSpPr>
            <a:spLocks noGrp="1"/>
          </p:cNvSpPr>
          <p:nvPr>
            <p:ph type="title"/>
          </p:nvPr>
        </p:nvSpPr>
        <p:spPr bwMode="auto">
          <a:xfrm>
            <a:off x="148140" y="2230251"/>
            <a:ext cx="2455381"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a:t>Cantillon Effekt</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259437220" name=""/>
          <p:cNvPicPr>
            <a:picLocks noChangeAspect="1"/>
          </p:cNvPicPr>
          <p:nvPr>
            <p:ph sz="half" idx="2"/>
          </p:nvPr>
        </p:nvPicPr>
        <p:blipFill>
          <a:blip r:embed="rId3"/>
          <a:stretch/>
        </p:blipFill>
        <p:spPr bwMode="auto">
          <a:xfrm rot="0">
            <a:off x="3868735" y="1405967"/>
            <a:ext cx="7203209" cy="4046058"/>
          </a:xfrm>
          <a:prstGeom prst="rect">
            <a:avLst/>
          </a:prstGeom>
        </p:spPr>
      </p:pic>
      <p:sp>
        <p:nvSpPr>
          <p:cNvPr id="545225227" name="Titel 1"/>
          <p:cNvSpPr>
            <a:spLocks noGrp="1"/>
          </p:cNvSpPr>
          <p:nvPr>
            <p:ph type="title"/>
          </p:nvPr>
        </p:nvSpPr>
        <p:spPr bwMode="auto">
          <a:xfrm>
            <a:off x="148140" y="2230250"/>
            <a:ext cx="2455380"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lang="de-DE" sz="2000" b="0" i="0" u="none" strike="noStrike" cap="none" spc="0">
                <a:solidFill>
                  <a:schemeClr val="bg1"/>
                </a:solidFill>
                <a:latin typeface="Poppins"/>
                <a:ea typeface="Poppins"/>
                <a:cs typeface="Poppins"/>
              </a:rPr>
              <a:t>Cantillon Effekt</a:t>
            </a:r>
            <a:endParaRPr sz="2000"/>
          </a:p>
        </p:txBody>
      </p:sp>
      <p:sp>
        <p:nvSpPr>
          <p:cNvPr id="1203535486" name="Content Placeholder 7"/>
          <p:cNvSpPr>
            <a:spLocks noGrp="1"/>
          </p:cNvSpPr>
          <p:nvPr>
            <p:ph sz="quarter" idx="13"/>
          </p:nvPr>
        </p:nvSpPr>
        <p:spPr bwMode="auto">
          <a:xfrm rot="16199933" flipH="0" flipV="0">
            <a:off x="9902306" y="4610808"/>
            <a:ext cx="4010887" cy="210434"/>
          </a:xfrm>
        </p:spPr>
        <p:txBody>
          <a:bodyPr vertOverflow="overflow" horzOverflow="overflow" vert="horz" wrap="square" lIns="91440" tIns="45720" rIns="91440" bIns="45720" numCol="1" spcCol="0" rtlCol="0" fromWordArt="0" anchor="t" anchorCtr="0" forceAA="0" upright="0" compatLnSpc="0">
            <a:normAutofit/>
          </a:bodyPr>
          <a:lstStyle>
            <a:lvl1pPr>
              <a:buNone/>
              <a:defRPr sz="1100">
                <a:solidFill>
                  <a:schemeClr val="bg1"/>
                </a:solidFill>
                <a:latin typeface="Poppins"/>
                <a:ea typeface="Poppins"/>
                <a:cs typeface="Poppins"/>
              </a:defRPr>
            </a:lvl1pPr>
            <a:lvl2pPr>
              <a:buNone/>
              <a:defRPr/>
            </a:lvl2pPr>
            <a:lvl3pPr>
              <a:buNone/>
              <a:defRPr/>
            </a:lvl3pPr>
            <a:lvl4pPr>
              <a:buNone/>
              <a:defRPr/>
            </a:lvl4pPr>
            <a:lvl5pPr algn="l">
              <a:buNone/>
              <a:defRPr>
                <a:solidFill>
                  <a:schemeClr val="bg1"/>
                </a:solidFill>
              </a:defRPr>
            </a:lvl5pPr>
          </a:lstStyle>
          <a:p>
            <a:pPr>
              <a:defRPr/>
            </a:pPr>
            <a:r>
              <a:rPr/>
              <a:t>Bildquelle: xyz</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959589285" name="Inhaltsplatzhalter 3"/>
          <p:cNvSpPr>
            <a:spLocks noGrp="1"/>
          </p:cNvSpPr>
          <p:nvPr>
            <p:ph sz="half" idx="2"/>
          </p:nvPr>
        </p:nvSpPr>
        <p:spPr bwMode="auto">
          <a:xfrm>
            <a:off x="3868737" y="1033200"/>
            <a:ext cx="3543093" cy="2977799"/>
          </a:xfrm>
        </p:spPr>
        <p:txBody>
          <a:bodyPr vertOverflow="overflow" horzOverflow="overflow" vert="horz" wrap="square" lIns="91440" tIns="45720" rIns="91440" bIns="45720" numCol="1" spcCol="0" rtlCol="0" fromWordArt="0" anchor="t" anchorCtr="0" forceAA="0" compatLnSpc="0">
            <a:normAutofit/>
          </a:bodyPr>
          <a:lstStyle>
            <a:lvl1pPr>
              <a:lnSpc>
                <a:spcPct val="114999"/>
              </a:lnSpc>
              <a:buFont typeface="Arial"/>
              <a:buChar char="•"/>
              <a:defRPr sz="2000" b="0">
                <a:solidFill>
                  <a:schemeClr val="bg1"/>
                </a:solidFill>
                <a:latin typeface="Inter"/>
                <a:ea typeface="Inter"/>
                <a:cs typeface="Inter"/>
              </a:defRPr>
            </a:lvl1pPr>
            <a:lvl2pPr>
              <a:buFont typeface="Arial"/>
              <a:buChar char="•"/>
              <a:defRPr b="0">
                <a:solidFill>
                  <a:schemeClr val="bg1"/>
                </a:solidFill>
                <a:latin typeface="Poppins"/>
                <a:ea typeface="Poppins"/>
                <a:cs typeface="Poppins"/>
              </a:defRPr>
            </a:lvl2pPr>
            <a:lvl3pPr>
              <a:buFont typeface="Arial"/>
              <a:buChar char="•"/>
              <a:defRPr b="0">
                <a:solidFill>
                  <a:schemeClr val="bg1"/>
                </a:solidFill>
                <a:latin typeface="Poppins"/>
                <a:ea typeface="Poppins"/>
                <a:cs typeface="Poppins"/>
              </a:defRPr>
            </a:lvl3pPr>
            <a:lvl4pPr>
              <a:buFont typeface="Arial"/>
              <a:buChar char="•"/>
              <a:defRPr b="0">
                <a:solidFill>
                  <a:schemeClr val="bg1"/>
                </a:solidFill>
                <a:latin typeface="Poppins"/>
                <a:ea typeface="Poppins"/>
                <a:cs typeface="Poppins"/>
              </a:defRPr>
            </a:lvl4pPr>
            <a:lvl5pPr>
              <a:buFont typeface="Arial"/>
              <a:buChar char="•"/>
              <a:defRPr b="0">
                <a:solidFill>
                  <a:schemeClr val="bg1"/>
                </a:solidFill>
                <a:latin typeface="Poppins"/>
                <a:ea typeface="Poppins"/>
                <a:cs typeface="Poppins"/>
              </a:defRPr>
            </a:lvl5pPr>
            <a:lvl6pPr>
              <a:buFont typeface="Arial"/>
              <a:buChar char="•"/>
              <a:defRPr b="0">
                <a:solidFill>
                  <a:schemeClr val="bg1"/>
                </a:solidFill>
                <a:latin typeface="Poppins"/>
                <a:ea typeface="Poppins"/>
                <a:cs typeface="Poppins"/>
              </a:defRPr>
            </a:lvl6pPr>
            <a:lvl7pPr>
              <a:buFont typeface="Arial"/>
              <a:buChar char="•"/>
              <a:defRPr b="0">
                <a:solidFill>
                  <a:schemeClr val="bg1"/>
                </a:solidFill>
                <a:latin typeface="Poppins"/>
                <a:ea typeface="Poppins"/>
                <a:cs typeface="Poppins"/>
              </a:defRPr>
            </a:lvl7pPr>
            <a:lvl8pPr>
              <a:buFont typeface="Arial"/>
              <a:buChar char="•"/>
              <a:defRPr b="0">
                <a:solidFill>
                  <a:schemeClr val="bg1"/>
                </a:solidFill>
                <a:latin typeface="Poppins"/>
                <a:ea typeface="Poppins"/>
                <a:cs typeface="Poppins"/>
              </a:defRPr>
            </a:lvl8pPr>
            <a:lvl9pPr>
              <a:buFont typeface="Arial"/>
              <a:buChar char="•"/>
              <a:defRPr b="0">
                <a:solidFill>
                  <a:schemeClr val="bg1"/>
                </a:solidFill>
                <a:latin typeface="Poppins"/>
                <a:ea typeface="Poppins"/>
                <a:cs typeface="Poppins"/>
              </a:defRPr>
            </a:lvl9pPr>
          </a:lstStyle>
          <a:p>
            <a:pPr>
              <a:defRPr/>
            </a:pPr>
            <a:r>
              <a:rPr lang="de-DE" sz="2000" b="0" i="0" u="none" strike="noStrike" cap="none" spc="0">
                <a:solidFill>
                  <a:schemeClr val="bg1"/>
                </a:solidFill>
                <a:latin typeface="Inter"/>
                <a:ea typeface="Inter"/>
                <a:cs typeface="Inter"/>
              </a:rPr>
              <a:t>Geldmenge nicht validierbar</a:t>
            </a:r>
            <a:endParaRPr sz="2000" b="0" i="0" u="none" strike="noStrike" cap="none" spc="0">
              <a:solidFill>
                <a:schemeClr val="bg1"/>
              </a:solidFill>
              <a:latin typeface="Inter"/>
              <a:ea typeface="Inter"/>
              <a:cs typeface="Inter"/>
            </a:endParaRPr>
          </a:p>
          <a:p>
            <a:pPr>
              <a:defRPr/>
            </a:pPr>
            <a:r>
              <a:rPr lang="de-DE" sz="2000" b="0" i="0" u="none" strike="noStrike" cap="none" spc="0">
                <a:solidFill>
                  <a:schemeClr val="bg1"/>
                </a:solidFill>
                <a:latin typeface="Inter"/>
                <a:ea typeface="Inter"/>
                <a:cs typeface="Inter"/>
              </a:rPr>
              <a:t>Zahlungen unter zentraler Kontrolle</a:t>
            </a:r>
            <a:endParaRPr sz="2000" b="0" i="0" u="none" strike="noStrike" cap="none" spc="0">
              <a:solidFill>
                <a:schemeClr val="bg1"/>
              </a:solidFill>
              <a:latin typeface="Inter"/>
              <a:ea typeface="Inter"/>
              <a:cs typeface="Inter"/>
            </a:endParaRPr>
          </a:p>
          <a:p>
            <a:pPr>
              <a:defRPr/>
            </a:pPr>
            <a:r>
              <a:rPr lang="de-DE" sz="2000" b="0" i="0" u="none" strike="noStrike" cap="none" spc="0">
                <a:solidFill>
                  <a:schemeClr val="bg1"/>
                </a:solidFill>
                <a:latin typeface="Inter"/>
                <a:ea typeface="Inter"/>
                <a:cs typeface="Inter"/>
              </a:rPr>
              <a:t>Abhängigkeit von Zentralbank </a:t>
            </a:r>
            <a:endParaRPr sz="2000"/>
          </a:p>
        </p:txBody>
      </p:sp>
      <p:pic>
        <p:nvPicPr>
          <p:cNvPr id="1606771869" name="Content Placeholder 1662686409"/>
          <p:cNvPicPr>
            <a:picLocks noChangeAspect="1" noGrp="1"/>
          </p:cNvPicPr>
          <p:nvPr>
            <p:ph sz="half" idx="2"/>
          </p:nvPr>
        </p:nvPicPr>
        <p:blipFill>
          <a:blip r:embed="rId3"/>
          <a:stretch/>
        </p:blipFill>
        <p:spPr bwMode="auto">
          <a:xfrm>
            <a:off x="7827899" y="1033199"/>
            <a:ext cx="2977799" cy="2977799"/>
          </a:xfrm>
          <a:prstGeom prst="rect">
            <a:avLst/>
          </a:prstGeom>
        </p:spPr>
      </p:pic>
      <p:sp>
        <p:nvSpPr>
          <p:cNvPr id="1409043839" name="Titel 1"/>
          <p:cNvSpPr>
            <a:spLocks noGrp="1"/>
          </p:cNvSpPr>
          <p:nvPr>
            <p:ph type="title"/>
          </p:nvPr>
        </p:nvSpPr>
        <p:spPr bwMode="auto">
          <a:xfrm>
            <a:off x="3868737" y="4145653"/>
            <a:ext cx="7219261" cy="451673"/>
          </a:xfrm>
        </p:spPr>
        <p:txBody>
          <a:bodyPr vertOverflow="overflow" horzOverflow="overflow" vert="horz" wrap="square" lIns="91440" tIns="45720" rIns="91440" bIns="45720" numCol="1" spcCol="0" rtlCol="0" fromWordArt="0" anchor="ctr" anchorCtr="0" forceAA="0" compatLnSpc="0">
            <a:normAutofit fontScale="90000"/>
          </a:bodyPr>
          <a:lstStyle>
            <a:lvl1pPr>
              <a:defRPr sz="2400">
                <a:solidFill>
                  <a:schemeClr val="bg1"/>
                </a:solidFill>
                <a:latin typeface="Poppins"/>
                <a:ea typeface="Poppins"/>
                <a:cs typeface="Poppins"/>
              </a:defRPr>
            </a:lvl1pPr>
            <a:lvl2pPr>
              <a:defRPr sz="800">
                <a:solidFill>
                  <a:schemeClr val="bg1"/>
                </a:solidFill>
                <a:latin typeface="Poppins"/>
                <a:ea typeface="Poppins"/>
                <a:cs typeface="Poppins"/>
              </a:defRPr>
            </a:lvl2pPr>
            <a:lvl3pPr>
              <a:defRPr sz="800">
                <a:solidFill>
                  <a:schemeClr val="bg1"/>
                </a:solidFill>
                <a:latin typeface="Poppins"/>
                <a:ea typeface="Poppins"/>
                <a:cs typeface="Poppins"/>
              </a:defRPr>
            </a:lvl3pPr>
            <a:lvl4pPr>
              <a:defRPr sz="800">
                <a:solidFill>
                  <a:schemeClr val="bg1"/>
                </a:solidFill>
                <a:latin typeface="Poppins"/>
                <a:ea typeface="Poppins"/>
                <a:cs typeface="Poppins"/>
              </a:defRPr>
            </a:lvl4pPr>
            <a:lvl5pPr>
              <a:defRPr sz="800">
                <a:solidFill>
                  <a:schemeClr val="bg1"/>
                </a:solidFill>
                <a:latin typeface="Poppins"/>
                <a:ea typeface="Poppins"/>
                <a:cs typeface="Poppins"/>
              </a:defRPr>
            </a:lvl5pPr>
            <a:lvl6pPr>
              <a:defRPr sz="800">
                <a:solidFill>
                  <a:schemeClr val="bg1"/>
                </a:solidFill>
                <a:latin typeface="Poppins"/>
                <a:ea typeface="Poppins"/>
                <a:cs typeface="Poppins"/>
              </a:defRPr>
            </a:lvl6pPr>
            <a:lvl7pPr>
              <a:defRPr sz="800">
                <a:solidFill>
                  <a:schemeClr val="bg1"/>
                </a:solidFill>
                <a:latin typeface="Poppins"/>
                <a:ea typeface="Poppins"/>
                <a:cs typeface="Poppins"/>
              </a:defRPr>
            </a:lvl7pPr>
            <a:lvl8pPr>
              <a:defRPr sz="800">
                <a:solidFill>
                  <a:schemeClr val="bg1"/>
                </a:solidFill>
                <a:latin typeface="Poppins"/>
                <a:ea typeface="Poppins"/>
                <a:cs typeface="Poppins"/>
              </a:defRPr>
            </a:lvl8pPr>
            <a:lvl9pPr>
              <a:defRPr sz="800">
                <a:solidFill>
                  <a:schemeClr val="bg1"/>
                </a:solidFill>
                <a:latin typeface="Poppins"/>
                <a:ea typeface="Poppins"/>
                <a:cs typeface="Poppins"/>
              </a:defRPr>
            </a:lvl9pPr>
          </a:lstStyle>
          <a:p>
            <a:pPr>
              <a:defRPr/>
            </a:pPr>
            <a:r>
              <a:rPr/>
              <a:t>Fazit:</a:t>
            </a:r>
            <a:endParaRPr/>
          </a:p>
        </p:txBody>
      </p:sp>
      <p:sp>
        <p:nvSpPr>
          <p:cNvPr id="512505635" name="Titel 1"/>
          <p:cNvSpPr>
            <a:spLocks noGrp="1"/>
          </p:cNvSpPr>
          <p:nvPr>
            <p:ph type="title"/>
          </p:nvPr>
        </p:nvSpPr>
        <p:spPr bwMode="auto">
          <a:xfrm>
            <a:off x="148140" y="2230252"/>
            <a:ext cx="2455382"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a:t>Fiat</a:t>
            </a:r>
            <a:endParaRPr/>
          </a:p>
        </p:txBody>
      </p:sp>
      <p:sp>
        <p:nvSpPr>
          <p:cNvPr id="1843038321" name="Inhaltsplatzhalter 3"/>
          <p:cNvSpPr>
            <a:spLocks noGrp="1"/>
          </p:cNvSpPr>
          <p:nvPr>
            <p:ph sz="half" idx="2"/>
          </p:nvPr>
        </p:nvSpPr>
        <p:spPr bwMode="auto">
          <a:xfrm>
            <a:off x="3868737" y="4698159"/>
            <a:ext cx="7219261" cy="1128369"/>
          </a:xfrm>
        </p:spPr>
        <p:txBody>
          <a:bodyPr vertOverflow="overflow" horzOverflow="overflow" vert="horz" wrap="square" lIns="91440" tIns="45720" rIns="91440" bIns="45720" numCol="1" spcCol="0" rtlCol="0" fromWordArt="0" anchor="t" anchorCtr="0" forceAA="0" compatLnSpc="0">
            <a:normAutofit/>
          </a:bodyPr>
          <a:lstStyle>
            <a:lvl1pPr marL="0" indent="0" algn="l">
              <a:lnSpc>
                <a:spcPct val="100000"/>
              </a:lnSpc>
              <a:spcBef>
                <a:spcPts val="0"/>
              </a:spcBef>
              <a:buFont typeface="Arial"/>
              <a:buNone/>
              <a:defRPr sz="2000" b="0">
                <a:solidFill>
                  <a:schemeClr val="bg1"/>
                </a:solidFill>
                <a:latin typeface="Inter"/>
                <a:ea typeface="Inter"/>
                <a:cs typeface="Inter"/>
              </a:defRPr>
            </a:lvl1pPr>
            <a:lvl2pPr>
              <a:buFont typeface="Arial"/>
              <a:buNone/>
              <a:defRPr b="0">
                <a:solidFill>
                  <a:schemeClr val="bg1"/>
                </a:solidFill>
                <a:latin typeface="Poppins"/>
                <a:ea typeface="Poppins"/>
                <a:cs typeface="Poppins"/>
              </a:defRPr>
            </a:lvl2pPr>
            <a:lvl3pPr>
              <a:buFont typeface="Arial"/>
              <a:buNone/>
              <a:defRPr b="0">
                <a:solidFill>
                  <a:schemeClr val="bg1"/>
                </a:solidFill>
                <a:latin typeface="Poppins"/>
                <a:ea typeface="Poppins"/>
                <a:cs typeface="Poppins"/>
              </a:defRPr>
            </a:lvl3pPr>
            <a:lvl4pPr>
              <a:buFont typeface="Arial"/>
              <a:buNone/>
              <a:defRPr b="0">
                <a:solidFill>
                  <a:schemeClr val="bg1"/>
                </a:solidFill>
                <a:latin typeface="Poppins"/>
                <a:ea typeface="Poppins"/>
                <a:cs typeface="Poppins"/>
              </a:defRPr>
            </a:lvl4pPr>
            <a:lvl5pPr>
              <a:buFont typeface="Arial"/>
              <a:buNone/>
              <a:defRPr b="0">
                <a:solidFill>
                  <a:schemeClr val="bg1"/>
                </a:solidFill>
                <a:latin typeface="Poppins"/>
                <a:ea typeface="Poppins"/>
                <a:cs typeface="Poppins"/>
              </a:defRPr>
            </a:lvl5pPr>
            <a:lvl6pPr>
              <a:buFont typeface="Arial"/>
              <a:buNone/>
              <a:defRPr b="0">
                <a:solidFill>
                  <a:schemeClr val="bg1"/>
                </a:solidFill>
                <a:latin typeface="Poppins"/>
                <a:ea typeface="Poppins"/>
                <a:cs typeface="Poppins"/>
              </a:defRPr>
            </a:lvl6pPr>
            <a:lvl7pPr>
              <a:buFont typeface="Arial"/>
              <a:buNone/>
              <a:defRPr b="0">
                <a:solidFill>
                  <a:schemeClr val="bg1"/>
                </a:solidFill>
                <a:latin typeface="Poppins"/>
                <a:ea typeface="Poppins"/>
                <a:cs typeface="Poppins"/>
              </a:defRPr>
            </a:lvl7pPr>
            <a:lvl8pPr>
              <a:buFont typeface="Arial"/>
              <a:buNone/>
              <a:defRPr b="0">
                <a:solidFill>
                  <a:schemeClr val="bg1"/>
                </a:solidFill>
                <a:latin typeface="Poppins"/>
                <a:ea typeface="Poppins"/>
                <a:cs typeface="Poppins"/>
              </a:defRPr>
            </a:lvl8pPr>
            <a:lvl9pPr>
              <a:buFont typeface="Arial"/>
              <a:buNone/>
              <a:defRPr b="0">
                <a:solidFill>
                  <a:schemeClr val="bg1"/>
                </a:solidFill>
                <a:latin typeface="Poppins"/>
                <a:ea typeface="Poppins"/>
                <a:cs typeface="Poppins"/>
              </a:defRPr>
            </a:lvl9pPr>
          </a:lstStyle>
          <a:p>
            <a:pPr>
              <a:defRPr/>
            </a:pPr>
            <a:r>
              <a:rPr lang="de-DE" sz="2000" b="0" i="0" u="none" strike="noStrike" cap="none" spc="0">
                <a:solidFill>
                  <a:schemeClr val="bg1"/>
                </a:solidFill>
                <a:latin typeface="Inter"/>
                <a:ea typeface="Inter"/>
                <a:cs typeface="Inter"/>
              </a:rPr>
              <a:t>Im Gegensatz zu rohstoffbasiertem Geld wie Goldmünzen, ist </a:t>
            </a:r>
            <a:r>
              <a:rPr lang="de-DE" sz="2000" b="0" i="0" u="none" strike="noStrike" cap="none" spc="0">
                <a:solidFill>
                  <a:schemeClr val="bg1"/>
                </a:solidFill>
                <a:latin typeface="Inter"/>
                <a:ea typeface="Inter"/>
                <a:cs typeface="Inter"/>
              </a:rPr>
              <a:t>Fiatgeld</a:t>
            </a:r>
            <a:r>
              <a:rPr lang="de-DE" sz="2000" b="0" i="0" u="none" strike="noStrike" cap="none" spc="0">
                <a:solidFill>
                  <a:schemeClr val="bg1"/>
                </a:solidFill>
                <a:latin typeface="Inter"/>
                <a:ea typeface="Inter"/>
                <a:cs typeface="Inter"/>
              </a:rPr>
              <a:t> nur durch das Vertrauen in die Regierung gedeckt.</a:t>
            </a:r>
            <a:endParaRPr sz="20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333504568" name=""/>
          <p:cNvPicPr>
            <a:picLocks noChangeAspect="1"/>
          </p:cNvPicPr>
          <p:nvPr>
            <p:ph sz="half" idx="2"/>
          </p:nvPr>
        </p:nvPicPr>
        <p:blipFill>
          <a:blip r:embed="rId3"/>
          <a:stretch/>
        </p:blipFill>
        <p:spPr bwMode="auto">
          <a:xfrm rot="0">
            <a:off x="5072810" y="1031466"/>
            <a:ext cx="4795058" cy="4795058"/>
          </a:xfrm>
          <a:prstGeom prst="rect">
            <a:avLst/>
          </a:prstGeom>
        </p:spPr>
      </p:pic>
      <p:sp>
        <p:nvSpPr>
          <p:cNvPr id="904140007" name="Titel 1"/>
          <p:cNvSpPr>
            <a:spLocks noGrp="1"/>
          </p:cNvSpPr>
          <p:nvPr>
            <p:ph type="title"/>
          </p:nvPr>
        </p:nvSpPr>
        <p:spPr bwMode="auto">
          <a:xfrm>
            <a:off x="148140" y="2230250"/>
            <a:ext cx="2455380"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a:t>Fiat</a:t>
            </a:r>
            <a:endParaRPr/>
          </a:p>
        </p:txBody>
      </p:sp>
      <p:sp>
        <p:nvSpPr>
          <p:cNvPr id="295661239" name="Content Placeholder 7"/>
          <p:cNvSpPr>
            <a:spLocks noGrp="1"/>
          </p:cNvSpPr>
          <p:nvPr>
            <p:ph sz="quarter" idx="13"/>
          </p:nvPr>
        </p:nvSpPr>
        <p:spPr bwMode="auto">
          <a:xfrm rot="16199933" flipH="0" flipV="0">
            <a:off x="9902306" y="4610808"/>
            <a:ext cx="4010887" cy="210434"/>
          </a:xfrm>
        </p:spPr>
        <p:txBody>
          <a:bodyPr vertOverflow="overflow" horzOverflow="overflow" vert="horz" wrap="square" lIns="91440" tIns="45720" rIns="91440" bIns="45720" numCol="1" spcCol="0" rtlCol="0" fromWordArt="0" anchor="t" anchorCtr="0" forceAA="0" upright="0" compatLnSpc="0">
            <a:normAutofit/>
          </a:bodyPr>
          <a:lstStyle>
            <a:lvl1pPr>
              <a:buNone/>
              <a:defRPr sz="1100">
                <a:solidFill>
                  <a:schemeClr val="bg1"/>
                </a:solidFill>
                <a:latin typeface="Poppins"/>
                <a:ea typeface="Poppins"/>
                <a:cs typeface="Poppins"/>
              </a:defRPr>
            </a:lvl1pPr>
            <a:lvl2pPr>
              <a:buNone/>
              <a:defRPr/>
            </a:lvl2pPr>
            <a:lvl3pPr>
              <a:buNone/>
              <a:defRPr/>
            </a:lvl3pPr>
            <a:lvl4pPr>
              <a:buNone/>
              <a:defRPr/>
            </a:lvl4pPr>
            <a:lvl5pPr algn="l">
              <a:buNone/>
              <a:defRPr>
                <a:solidFill>
                  <a:schemeClr val="bg1"/>
                </a:solidFill>
              </a:defRPr>
            </a:lvl5pPr>
          </a:lstStyle>
          <a:p>
            <a:pPr>
              <a:defRPr/>
            </a:pPr>
            <a:r>
              <a:rPr/>
              <a:t>Bildquelle: xyz</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617362509" name="Titel 1"/>
          <p:cNvSpPr>
            <a:spLocks noGrp="1"/>
          </p:cNvSpPr>
          <p:nvPr>
            <p:ph type="title"/>
          </p:nvPr>
        </p:nvSpPr>
        <p:spPr bwMode="auto">
          <a:xfrm>
            <a:off x="148141" y="2230253"/>
            <a:ext cx="2455382"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a:t>Hyperinflation</a:t>
            </a:r>
            <a:endParaRPr/>
          </a:p>
        </p:txBody>
      </p:sp>
      <p:sp>
        <p:nvSpPr>
          <p:cNvPr id="1761040599" name="Inhaltsplatzhalter 3"/>
          <p:cNvSpPr>
            <a:spLocks noGrp="1"/>
          </p:cNvSpPr>
          <p:nvPr>
            <p:ph sz="half" idx="2"/>
          </p:nvPr>
        </p:nvSpPr>
        <p:spPr bwMode="auto">
          <a:xfrm>
            <a:off x="3868737" y="1033199"/>
            <a:ext cx="3543093" cy="4795199"/>
          </a:xfrm>
        </p:spPr>
        <p:txBody>
          <a:bodyPr vertOverflow="overflow" horzOverflow="overflow" vert="horz" wrap="square" lIns="91440" tIns="45720" rIns="91440" bIns="45720" numCol="1" spcCol="0" rtlCol="0" fromWordArt="0" anchor="ctr" anchorCtr="0" forceAA="0" upright="0" compatLnSpc="0">
            <a:normAutofit/>
          </a:bodyPr>
          <a:lstStyle>
            <a:lvl1pPr>
              <a:lnSpc>
                <a:spcPct val="114999"/>
              </a:lnSpc>
              <a:buFont typeface="Arial"/>
              <a:buChar char="•"/>
              <a:defRPr sz="2000" b="0">
                <a:solidFill>
                  <a:schemeClr val="bg1"/>
                </a:solidFill>
                <a:latin typeface="Inter"/>
                <a:ea typeface="Inter"/>
                <a:cs typeface="Inter"/>
              </a:defRPr>
            </a:lvl1pPr>
            <a:lvl2pPr>
              <a:buFont typeface="Arial"/>
              <a:buChar char="•"/>
              <a:defRPr b="0">
                <a:solidFill>
                  <a:schemeClr val="bg1"/>
                </a:solidFill>
                <a:latin typeface="Poppins"/>
                <a:ea typeface="Poppins"/>
                <a:cs typeface="Poppins"/>
              </a:defRPr>
            </a:lvl2pPr>
            <a:lvl3pPr>
              <a:buFont typeface="Arial"/>
              <a:buChar char="•"/>
              <a:defRPr b="0">
                <a:solidFill>
                  <a:schemeClr val="bg1"/>
                </a:solidFill>
                <a:latin typeface="Poppins"/>
                <a:ea typeface="Poppins"/>
                <a:cs typeface="Poppins"/>
              </a:defRPr>
            </a:lvl3pPr>
            <a:lvl4pPr>
              <a:buFont typeface="Arial"/>
              <a:buChar char="•"/>
              <a:defRPr b="0">
                <a:solidFill>
                  <a:schemeClr val="bg1"/>
                </a:solidFill>
                <a:latin typeface="Poppins"/>
                <a:ea typeface="Poppins"/>
                <a:cs typeface="Poppins"/>
              </a:defRPr>
            </a:lvl4pPr>
            <a:lvl5pPr>
              <a:buFont typeface="Arial"/>
              <a:buChar char="•"/>
              <a:defRPr b="0">
                <a:solidFill>
                  <a:schemeClr val="bg1"/>
                </a:solidFill>
                <a:latin typeface="Poppins"/>
                <a:ea typeface="Poppins"/>
                <a:cs typeface="Poppins"/>
              </a:defRPr>
            </a:lvl5pPr>
            <a:lvl6pPr>
              <a:buFont typeface="Arial"/>
              <a:buChar char="•"/>
              <a:defRPr b="0">
                <a:solidFill>
                  <a:schemeClr val="bg1"/>
                </a:solidFill>
                <a:latin typeface="Poppins"/>
                <a:ea typeface="Poppins"/>
                <a:cs typeface="Poppins"/>
              </a:defRPr>
            </a:lvl6pPr>
            <a:lvl7pPr>
              <a:buFont typeface="Arial"/>
              <a:buChar char="•"/>
              <a:defRPr b="0">
                <a:solidFill>
                  <a:schemeClr val="bg1"/>
                </a:solidFill>
                <a:latin typeface="Poppins"/>
                <a:ea typeface="Poppins"/>
                <a:cs typeface="Poppins"/>
              </a:defRPr>
            </a:lvl7pPr>
            <a:lvl8pPr>
              <a:buFont typeface="Arial"/>
              <a:buChar char="•"/>
              <a:defRPr b="0">
                <a:solidFill>
                  <a:schemeClr val="bg1"/>
                </a:solidFill>
                <a:latin typeface="Poppins"/>
                <a:ea typeface="Poppins"/>
                <a:cs typeface="Poppins"/>
              </a:defRPr>
            </a:lvl8pPr>
            <a:lvl9pPr>
              <a:buFont typeface="Arial"/>
              <a:buChar char="•"/>
              <a:defRPr b="0">
                <a:solidFill>
                  <a:schemeClr val="bg1"/>
                </a:solidFill>
                <a:latin typeface="Poppins"/>
                <a:ea typeface="Poppins"/>
                <a:cs typeface="Poppins"/>
              </a:defRPr>
            </a:lvl9pPr>
          </a:lstStyle>
          <a:p>
            <a:pPr>
              <a:defRPr/>
            </a:pPr>
            <a:r>
              <a:rPr lang="de-DE" sz="2000" b="0" i="0" u="none" strike="noStrike" cap="none" spc="0">
                <a:solidFill>
                  <a:schemeClr val="bg1"/>
                </a:solidFill>
                <a:latin typeface="Inter"/>
                <a:ea typeface="Inter"/>
                <a:cs typeface="Inter"/>
              </a:rPr>
              <a:t>Reis, Pasta, Mehl = je 2.500.000 Bolivar</a:t>
            </a:r>
            <a:endParaRPr/>
          </a:p>
        </p:txBody>
      </p:sp>
      <p:pic>
        <p:nvPicPr>
          <p:cNvPr id="705456027" name="Content Placeholder 1058937086"/>
          <p:cNvPicPr>
            <a:picLocks noChangeAspect="1" noGrp="1"/>
          </p:cNvPicPr>
          <p:nvPr>
            <p:ph sz="half" idx="2"/>
          </p:nvPr>
        </p:nvPicPr>
        <p:blipFill>
          <a:blip r:embed="rId3"/>
          <a:stretch/>
        </p:blipFill>
        <p:spPr bwMode="auto">
          <a:xfrm>
            <a:off x="7545600" y="1042959"/>
            <a:ext cx="3542400" cy="477567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000683609" name="Titel 1"/>
          <p:cNvSpPr>
            <a:spLocks noGrp="1"/>
          </p:cNvSpPr>
          <p:nvPr>
            <p:ph type="title"/>
          </p:nvPr>
        </p:nvSpPr>
        <p:spPr bwMode="auto">
          <a:xfrm flipH="0" flipV="0">
            <a:off x="838197" y="1755959"/>
            <a:ext cx="10515601" cy="3898604"/>
          </a:xfrm>
        </p:spPr>
        <p:txBody>
          <a:bodyPr/>
          <a:lstStyle>
            <a:lvl1pPr algn="ctr">
              <a:defRPr>
                <a:solidFill>
                  <a:schemeClr val="bg1"/>
                </a:solidFill>
                <a:latin typeface="Poppins"/>
                <a:ea typeface="Poppins"/>
                <a:cs typeface="Poppins"/>
              </a:defRPr>
            </a:lvl1pPr>
          </a:lstStyle>
          <a:p>
            <a:pPr>
              <a:defRPr/>
            </a:pPr>
            <a:r>
              <a:rPr/>
              <a:t>Was ist Bitcoin eigentlich?</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131116568" name="Titel 1"/>
          <p:cNvSpPr>
            <a:spLocks noGrp="1"/>
          </p:cNvSpPr>
          <p:nvPr>
            <p:ph type="title"/>
          </p:nvPr>
        </p:nvSpPr>
        <p:spPr bwMode="auto">
          <a:xfrm>
            <a:off x="148140" y="2230252"/>
            <a:ext cx="2455381"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a:t>Hyperinflation</a:t>
            </a:r>
            <a:endParaRPr/>
          </a:p>
        </p:txBody>
      </p:sp>
      <p:sp>
        <p:nvSpPr>
          <p:cNvPr id="371104030" name="Inhaltsplatzhalter 3"/>
          <p:cNvSpPr>
            <a:spLocks noGrp="1"/>
          </p:cNvSpPr>
          <p:nvPr>
            <p:ph sz="half" idx="2"/>
          </p:nvPr>
        </p:nvSpPr>
        <p:spPr bwMode="auto">
          <a:xfrm>
            <a:off x="3868736" y="1033198"/>
            <a:ext cx="3543093" cy="4795198"/>
          </a:xfrm>
        </p:spPr>
        <p:txBody>
          <a:bodyPr vertOverflow="overflow" horzOverflow="overflow" vert="horz" wrap="square" lIns="91440" tIns="45720" rIns="91440" bIns="45720" numCol="1" spcCol="0" rtlCol="0" fromWordArt="0" anchor="ctr" anchorCtr="0" forceAA="0" upright="0" compatLnSpc="0">
            <a:normAutofit/>
          </a:bodyPr>
          <a:lstStyle>
            <a:lvl1pPr>
              <a:lnSpc>
                <a:spcPct val="114999"/>
              </a:lnSpc>
              <a:buFont typeface="Arial"/>
              <a:buChar char="•"/>
              <a:defRPr sz="2000" b="0">
                <a:solidFill>
                  <a:schemeClr val="bg1"/>
                </a:solidFill>
                <a:latin typeface="Inter"/>
                <a:ea typeface="Inter"/>
                <a:cs typeface="Inter"/>
              </a:defRPr>
            </a:lvl1pPr>
            <a:lvl2pPr>
              <a:buFont typeface="Arial"/>
              <a:buChar char="•"/>
              <a:defRPr b="0">
                <a:solidFill>
                  <a:schemeClr val="bg1"/>
                </a:solidFill>
                <a:latin typeface="Poppins"/>
                <a:ea typeface="Poppins"/>
                <a:cs typeface="Poppins"/>
              </a:defRPr>
            </a:lvl2pPr>
            <a:lvl3pPr>
              <a:buFont typeface="Arial"/>
              <a:buChar char="•"/>
              <a:defRPr b="0">
                <a:solidFill>
                  <a:schemeClr val="bg1"/>
                </a:solidFill>
                <a:latin typeface="Poppins"/>
                <a:ea typeface="Poppins"/>
                <a:cs typeface="Poppins"/>
              </a:defRPr>
            </a:lvl3pPr>
            <a:lvl4pPr>
              <a:buFont typeface="Arial"/>
              <a:buChar char="•"/>
              <a:defRPr b="0">
                <a:solidFill>
                  <a:schemeClr val="bg1"/>
                </a:solidFill>
                <a:latin typeface="Poppins"/>
                <a:ea typeface="Poppins"/>
                <a:cs typeface="Poppins"/>
              </a:defRPr>
            </a:lvl4pPr>
            <a:lvl5pPr>
              <a:buFont typeface="Arial"/>
              <a:buChar char="•"/>
              <a:defRPr b="0">
                <a:solidFill>
                  <a:schemeClr val="bg1"/>
                </a:solidFill>
                <a:latin typeface="Poppins"/>
                <a:ea typeface="Poppins"/>
                <a:cs typeface="Poppins"/>
              </a:defRPr>
            </a:lvl5pPr>
            <a:lvl6pPr>
              <a:buFont typeface="Arial"/>
              <a:buChar char="•"/>
              <a:defRPr b="0">
                <a:solidFill>
                  <a:schemeClr val="bg1"/>
                </a:solidFill>
                <a:latin typeface="Poppins"/>
                <a:ea typeface="Poppins"/>
                <a:cs typeface="Poppins"/>
              </a:defRPr>
            </a:lvl6pPr>
            <a:lvl7pPr>
              <a:buFont typeface="Arial"/>
              <a:buChar char="•"/>
              <a:defRPr b="0">
                <a:solidFill>
                  <a:schemeClr val="bg1"/>
                </a:solidFill>
                <a:latin typeface="Poppins"/>
                <a:ea typeface="Poppins"/>
                <a:cs typeface="Poppins"/>
              </a:defRPr>
            </a:lvl7pPr>
            <a:lvl8pPr>
              <a:buFont typeface="Arial"/>
              <a:buChar char="•"/>
              <a:defRPr b="0">
                <a:solidFill>
                  <a:schemeClr val="bg1"/>
                </a:solidFill>
                <a:latin typeface="Poppins"/>
                <a:ea typeface="Poppins"/>
                <a:cs typeface="Poppins"/>
              </a:defRPr>
            </a:lvl8pPr>
            <a:lvl9pPr>
              <a:buFont typeface="Arial"/>
              <a:buChar char="•"/>
              <a:defRPr b="0">
                <a:solidFill>
                  <a:schemeClr val="bg1"/>
                </a:solidFill>
                <a:latin typeface="Poppins"/>
                <a:ea typeface="Poppins"/>
                <a:cs typeface="Poppins"/>
              </a:defRPr>
            </a:lvl9pPr>
          </a:lstStyle>
          <a:p>
            <a:pPr>
              <a:defRPr/>
            </a:pPr>
            <a:r>
              <a:rPr lang="de-DE" sz="2000" b="0" i="0" u="none" strike="noStrike" cap="none" spc="0">
                <a:solidFill>
                  <a:schemeClr val="bg1"/>
                </a:solidFill>
                <a:latin typeface="Inter"/>
                <a:ea typeface="Inter"/>
                <a:cs typeface="Inter"/>
              </a:rPr>
              <a:t>Reis, Pasta, Mehl = je 2.500.000 Bolivar</a:t>
            </a:r>
            <a:endParaRPr/>
          </a:p>
          <a:p>
            <a:pPr>
              <a:defRPr/>
            </a:pPr>
            <a:r>
              <a:rPr lang="de-DE" sz="2000" b="0" i="0" u="none" strike="noStrike" cap="none" spc="0">
                <a:solidFill>
                  <a:schemeClr val="bg1"/>
                </a:solidFill>
                <a:latin typeface="Inter"/>
                <a:ea typeface="Inter"/>
                <a:cs typeface="Inter"/>
              </a:rPr>
              <a:t>Toilettenpapier = 2.600.000 Bolivar</a:t>
            </a:r>
            <a:endParaRPr/>
          </a:p>
          <a:p>
            <a:pPr>
              <a:defRPr/>
            </a:pPr>
            <a:r>
              <a:rPr lang="de-DE" sz="2000" b="0" i="0" u="none" strike="noStrike" cap="none" spc="0">
                <a:solidFill>
                  <a:schemeClr val="bg1"/>
                </a:solidFill>
                <a:latin typeface="Inter"/>
                <a:ea typeface="Inter"/>
                <a:cs typeface="Inter"/>
              </a:rPr>
              <a:t>Margarine, 1 kg Karotten = je 3.000.000 </a:t>
            </a:r>
            <a:endParaRPr/>
          </a:p>
        </p:txBody>
      </p:sp>
      <p:pic>
        <p:nvPicPr>
          <p:cNvPr id="1460456700" name="Content Placeholder 1058937086"/>
          <p:cNvPicPr>
            <a:picLocks noChangeAspect="1" noGrp="1"/>
          </p:cNvPicPr>
          <p:nvPr>
            <p:ph sz="half" idx="2"/>
          </p:nvPr>
        </p:nvPicPr>
        <p:blipFill>
          <a:blip r:embed="rId3"/>
          <a:stretch/>
        </p:blipFill>
        <p:spPr bwMode="auto">
          <a:xfrm>
            <a:off x="7545600" y="1042958"/>
            <a:ext cx="3542400" cy="477567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460072773" name="Titel 1"/>
          <p:cNvSpPr>
            <a:spLocks noGrp="1"/>
          </p:cNvSpPr>
          <p:nvPr>
            <p:ph type="title"/>
          </p:nvPr>
        </p:nvSpPr>
        <p:spPr bwMode="auto">
          <a:xfrm>
            <a:off x="148140" y="2230252"/>
            <a:ext cx="2455381"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a:t>Hyperinflation</a:t>
            </a:r>
            <a:endParaRPr/>
          </a:p>
        </p:txBody>
      </p:sp>
      <p:sp>
        <p:nvSpPr>
          <p:cNvPr id="2016277662" name="Inhaltsplatzhalter 3"/>
          <p:cNvSpPr>
            <a:spLocks noGrp="1"/>
          </p:cNvSpPr>
          <p:nvPr>
            <p:ph sz="half" idx="2"/>
          </p:nvPr>
        </p:nvSpPr>
        <p:spPr bwMode="auto">
          <a:xfrm>
            <a:off x="3868736" y="1033198"/>
            <a:ext cx="3543093" cy="4795198"/>
          </a:xfrm>
        </p:spPr>
        <p:txBody>
          <a:bodyPr vertOverflow="overflow" horzOverflow="overflow" vert="horz" wrap="square" lIns="91440" tIns="45720" rIns="91440" bIns="45720" numCol="1" spcCol="0" rtlCol="0" fromWordArt="0" anchor="ctr" anchorCtr="0" forceAA="0" upright="0" compatLnSpc="0">
            <a:normAutofit fontScale="95000" lnSpcReduction="1000"/>
          </a:bodyPr>
          <a:lstStyle>
            <a:lvl1pPr>
              <a:lnSpc>
                <a:spcPct val="114999"/>
              </a:lnSpc>
              <a:buFont typeface="Arial"/>
              <a:buChar char="•"/>
              <a:defRPr sz="2000" b="0">
                <a:solidFill>
                  <a:schemeClr val="bg1"/>
                </a:solidFill>
                <a:latin typeface="Inter"/>
                <a:ea typeface="Inter"/>
                <a:cs typeface="Inter"/>
              </a:defRPr>
            </a:lvl1pPr>
            <a:lvl2pPr>
              <a:buFont typeface="Arial"/>
              <a:buChar char="•"/>
              <a:defRPr b="0">
                <a:solidFill>
                  <a:schemeClr val="bg1"/>
                </a:solidFill>
                <a:latin typeface="Poppins"/>
                <a:ea typeface="Poppins"/>
                <a:cs typeface="Poppins"/>
              </a:defRPr>
            </a:lvl2pPr>
            <a:lvl3pPr>
              <a:buFont typeface="Arial"/>
              <a:buChar char="•"/>
              <a:defRPr b="0">
                <a:solidFill>
                  <a:schemeClr val="bg1"/>
                </a:solidFill>
                <a:latin typeface="Poppins"/>
                <a:ea typeface="Poppins"/>
                <a:cs typeface="Poppins"/>
              </a:defRPr>
            </a:lvl3pPr>
            <a:lvl4pPr>
              <a:buFont typeface="Arial"/>
              <a:buChar char="•"/>
              <a:defRPr b="0">
                <a:solidFill>
                  <a:schemeClr val="bg1"/>
                </a:solidFill>
                <a:latin typeface="Poppins"/>
                <a:ea typeface="Poppins"/>
                <a:cs typeface="Poppins"/>
              </a:defRPr>
            </a:lvl4pPr>
            <a:lvl5pPr>
              <a:buFont typeface="Arial"/>
              <a:buChar char="•"/>
              <a:defRPr b="0">
                <a:solidFill>
                  <a:schemeClr val="bg1"/>
                </a:solidFill>
                <a:latin typeface="Poppins"/>
                <a:ea typeface="Poppins"/>
                <a:cs typeface="Poppins"/>
              </a:defRPr>
            </a:lvl5pPr>
            <a:lvl6pPr>
              <a:buFont typeface="Arial"/>
              <a:buChar char="•"/>
              <a:defRPr b="0">
                <a:solidFill>
                  <a:schemeClr val="bg1"/>
                </a:solidFill>
                <a:latin typeface="Poppins"/>
                <a:ea typeface="Poppins"/>
                <a:cs typeface="Poppins"/>
              </a:defRPr>
            </a:lvl6pPr>
            <a:lvl7pPr>
              <a:buFont typeface="Arial"/>
              <a:buChar char="•"/>
              <a:defRPr b="0">
                <a:solidFill>
                  <a:schemeClr val="bg1"/>
                </a:solidFill>
                <a:latin typeface="Poppins"/>
                <a:ea typeface="Poppins"/>
                <a:cs typeface="Poppins"/>
              </a:defRPr>
            </a:lvl7pPr>
            <a:lvl8pPr>
              <a:buFont typeface="Arial"/>
              <a:buChar char="•"/>
              <a:defRPr b="0">
                <a:solidFill>
                  <a:schemeClr val="bg1"/>
                </a:solidFill>
                <a:latin typeface="Poppins"/>
                <a:ea typeface="Poppins"/>
                <a:cs typeface="Poppins"/>
              </a:defRPr>
            </a:lvl8pPr>
            <a:lvl9pPr>
              <a:buFont typeface="Arial"/>
              <a:buChar char="•"/>
              <a:defRPr b="0">
                <a:solidFill>
                  <a:schemeClr val="bg1"/>
                </a:solidFill>
                <a:latin typeface="Poppins"/>
                <a:ea typeface="Poppins"/>
                <a:cs typeface="Poppins"/>
              </a:defRPr>
            </a:lvl9pPr>
          </a:lstStyle>
          <a:p>
            <a:pPr>
              <a:defRPr/>
            </a:pPr>
            <a:r>
              <a:rPr lang="de-DE" sz="2000" b="0" i="0" u="none" strike="noStrike" cap="none" spc="0">
                <a:solidFill>
                  <a:schemeClr val="bg1"/>
                </a:solidFill>
                <a:latin typeface="Inter"/>
                <a:ea typeface="Inter"/>
                <a:cs typeface="Inter"/>
              </a:rPr>
              <a:t>Reis, Pasta, Mehl = je 2.500.000 Bolivar</a:t>
            </a:r>
            <a:endParaRPr/>
          </a:p>
          <a:p>
            <a:pPr>
              <a:defRPr/>
            </a:pPr>
            <a:r>
              <a:rPr lang="de-DE" sz="2000" b="0" i="0" u="none" strike="noStrike" cap="none" spc="0">
                <a:solidFill>
                  <a:schemeClr val="bg1"/>
                </a:solidFill>
                <a:latin typeface="Inter"/>
                <a:ea typeface="Inter"/>
                <a:cs typeface="Inter"/>
              </a:rPr>
              <a:t>Toilettenpapier = 2.600.000 Bolivar</a:t>
            </a:r>
            <a:endParaRPr/>
          </a:p>
          <a:p>
            <a:pPr>
              <a:defRPr/>
            </a:pPr>
            <a:r>
              <a:rPr lang="de-DE" sz="2000" b="0" i="0" u="none" strike="noStrike" cap="none" spc="0">
                <a:solidFill>
                  <a:schemeClr val="bg1"/>
                </a:solidFill>
                <a:latin typeface="Inter"/>
                <a:ea typeface="Inter"/>
                <a:cs typeface="Inter"/>
              </a:rPr>
              <a:t>Margarine, 1 kg Karotten = je 3.000.000 </a:t>
            </a:r>
            <a:endParaRPr/>
          </a:p>
          <a:p>
            <a:pPr>
              <a:defRPr/>
            </a:pPr>
            <a:r>
              <a:rPr lang="de-DE" sz="2000" b="0" i="0" u="none" strike="noStrike" cap="none" spc="0">
                <a:solidFill>
                  <a:schemeClr val="bg1"/>
                </a:solidFill>
                <a:latin typeface="Inter"/>
                <a:ea typeface="Inter"/>
                <a:cs typeface="Inter"/>
              </a:rPr>
              <a:t>Bolivar Seife = 3.500.000 Bolivar</a:t>
            </a:r>
            <a:endParaRPr/>
          </a:p>
          <a:p>
            <a:pPr>
              <a:defRPr/>
            </a:pPr>
            <a:r>
              <a:rPr lang="de-DE" sz="2000" b="0" i="0" u="none" strike="noStrike" cap="none" spc="0">
                <a:solidFill>
                  <a:schemeClr val="bg1"/>
                </a:solidFill>
                <a:latin typeface="Inter"/>
                <a:ea typeface="Inter"/>
                <a:cs typeface="Inter"/>
              </a:rPr>
              <a:t>1 kg Tomaten = 5.000.000 Bolivar </a:t>
            </a:r>
            <a:endParaRPr/>
          </a:p>
          <a:p>
            <a:pPr>
              <a:defRPr/>
            </a:pPr>
            <a:r>
              <a:rPr lang="de-DE" sz="2000" b="0" i="0" u="none" strike="noStrike" cap="none" spc="0">
                <a:solidFill>
                  <a:schemeClr val="bg1"/>
                </a:solidFill>
                <a:latin typeface="Inter"/>
                <a:ea typeface="Inter"/>
                <a:cs typeface="Inter"/>
              </a:rPr>
              <a:t>1 kg Käse = 7.500.000 Bolivar</a:t>
            </a:r>
            <a:endParaRPr/>
          </a:p>
        </p:txBody>
      </p:sp>
      <p:pic>
        <p:nvPicPr>
          <p:cNvPr id="36916615" name="Content Placeholder 1058937086"/>
          <p:cNvPicPr>
            <a:picLocks noChangeAspect="1" noGrp="1"/>
          </p:cNvPicPr>
          <p:nvPr>
            <p:ph sz="half" idx="2"/>
          </p:nvPr>
        </p:nvPicPr>
        <p:blipFill>
          <a:blip r:embed="rId3"/>
          <a:stretch/>
        </p:blipFill>
        <p:spPr bwMode="auto">
          <a:xfrm>
            <a:off x="7545600" y="1042958"/>
            <a:ext cx="3542400" cy="477567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825459836" name="Titel 1"/>
          <p:cNvSpPr>
            <a:spLocks noGrp="1"/>
          </p:cNvSpPr>
          <p:nvPr>
            <p:ph type="title"/>
          </p:nvPr>
        </p:nvSpPr>
        <p:spPr bwMode="auto">
          <a:xfrm>
            <a:off x="148140" y="2230252"/>
            <a:ext cx="2455381"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a:t>Hyperinflation</a:t>
            </a:r>
            <a:endParaRPr/>
          </a:p>
        </p:txBody>
      </p:sp>
      <p:sp>
        <p:nvSpPr>
          <p:cNvPr id="1105691833" name="Inhaltsplatzhalter 3"/>
          <p:cNvSpPr>
            <a:spLocks noGrp="1"/>
          </p:cNvSpPr>
          <p:nvPr>
            <p:ph sz="half" idx="2"/>
          </p:nvPr>
        </p:nvSpPr>
        <p:spPr bwMode="auto">
          <a:xfrm>
            <a:off x="3868736" y="1033198"/>
            <a:ext cx="3543093" cy="4795198"/>
          </a:xfrm>
        </p:spPr>
        <p:txBody>
          <a:bodyPr vertOverflow="overflow" horzOverflow="overflow" vert="horz" wrap="square" lIns="91440" tIns="45720" rIns="91440" bIns="45720" numCol="1" spcCol="0" rtlCol="0" fromWordArt="0" anchor="ctr" anchorCtr="0" forceAA="0" compatLnSpc="0">
            <a:normAutofit fontScale="90000" lnSpcReduction="5000"/>
          </a:bodyPr>
          <a:lstStyle>
            <a:lvl1pPr>
              <a:lnSpc>
                <a:spcPct val="114999"/>
              </a:lnSpc>
              <a:buFont typeface="Arial"/>
              <a:buChar char="•"/>
              <a:defRPr sz="2000" b="0">
                <a:solidFill>
                  <a:schemeClr val="bg1"/>
                </a:solidFill>
                <a:latin typeface="Inter"/>
                <a:ea typeface="Inter"/>
                <a:cs typeface="Inter"/>
              </a:defRPr>
            </a:lvl1pPr>
            <a:lvl2pPr>
              <a:buFont typeface="Arial"/>
              <a:buChar char="•"/>
              <a:defRPr b="0">
                <a:solidFill>
                  <a:schemeClr val="bg1"/>
                </a:solidFill>
                <a:latin typeface="Poppins"/>
                <a:ea typeface="Poppins"/>
                <a:cs typeface="Poppins"/>
              </a:defRPr>
            </a:lvl2pPr>
            <a:lvl3pPr>
              <a:buFont typeface="Arial"/>
              <a:buChar char="•"/>
              <a:defRPr b="0">
                <a:solidFill>
                  <a:schemeClr val="bg1"/>
                </a:solidFill>
                <a:latin typeface="Poppins"/>
                <a:ea typeface="Poppins"/>
                <a:cs typeface="Poppins"/>
              </a:defRPr>
            </a:lvl3pPr>
            <a:lvl4pPr>
              <a:buFont typeface="Arial"/>
              <a:buChar char="•"/>
              <a:defRPr b="0">
                <a:solidFill>
                  <a:schemeClr val="bg1"/>
                </a:solidFill>
                <a:latin typeface="Poppins"/>
                <a:ea typeface="Poppins"/>
                <a:cs typeface="Poppins"/>
              </a:defRPr>
            </a:lvl4pPr>
            <a:lvl5pPr>
              <a:buFont typeface="Arial"/>
              <a:buChar char="•"/>
              <a:defRPr b="0">
                <a:solidFill>
                  <a:schemeClr val="bg1"/>
                </a:solidFill>
                <a:latin typeface="Poppins"/>
                <a:ea typeface="Poppins"/>
                <a:cs typeface="Poppins"/>
              </a:defRPr>
            </a:lvl5pPr>
            <a:lvl6pPr>
              <a:buFont typeface="Arial"/>
              <a:buChar char="•"/>
              <a:defRPr b="0">
                <a:solidFill>
                  <a:schemeClr val="bg1"/>
                </a:solidFill>
                <a:latin typeface="Poppins"/>
                <a:ea typeface="Poppins"/>
                <a:cs typeface="Poppins"/>
              </a:defRPr>
            </a:lvl6pPr>
            <a:lvl7pPr>
              <a:buFont typeface="Arial"/>
              <a:buChar char="•"/>
              <a:defRPr b="0">
                <a:solidFill>
                  <a:schemeClr val="bg1"/>
                </a:solidFill>
                <a:latin typeface="Poppins"/>
                <a:ea typeface="Poppins"/>
                <a:cs typeface="Poppins"/>
              </a:defRPr>
            </a:lvl7pPr>
            <a:lvl8pPr>
              <a:buFont typeface="Arial"/>
              <a:buChar char="•"/>
              <a:defRPr b="0">
                <a:solidFill>
                  <a:schemeClr val="bg1"/>
                </a:solidFill>
                <a:latin typeface="Poppins"/>
                <a:ea typeface="Poppins"/>
                <a:cs typeface="Poppins"/>
              </a:defRPr>
            </a:lvl8pPr>
            <a:lvl9pPr>
              <a:buFont typeface="Arial"/>
              <a:buChar char="•"/>
              <a:defRPr b="0">
                <a:solidFill>
                  <a:schemeClr val="bg1"/>
                </a:solidFill>
                <a:latin typeface="Poppins"/>
                <a:ea typeface="Poppins"/>
                <a:cs typeface="Poppins"/>
              </a:defRPr>
            </a:lvl9pPr>
          </a:lstStyle>
          <a:p>
            <a:pPr>
              <a:defRPr/>
            </a:pPr>
            <a:r>
              <a:rPr lang="de-DE" sz="2000" b="0" i="0" u="none" strike="noStrike" cap="none" spc="0">
                <a:solidFill>
                  <a:schemeClr val="bg1"/>
                </a:solidFill>
                <a:latin typeface="Inter"/>
                <a:ea typeface="Inter"/>
                <a:cs typeface="Inter"/>
              </a:rPr>
              <a:t>Reis, Pasta, Mehl = je 2.500.000 Bolivar</a:t>
            </a:r>
            <a:endParaRPr/>
          </a:p>
          <a:p>
            <a:pPr>
              <a:defRPr/>
            </a:pPr>
            <a:r>
              <a:rPr lang="de-DE" sz="2000" b="0" i="0" u="none" strike="noStrike" cap="none" spc="0">
                <a:solidFill>
                  <a:schemeClr val="bg1"/>
                </a:solidFill>
                <a:latin typeface="Inter"/>
                <a:ea typeface="Inter"/>
                <a:cs typeface="Inter"/>
              </a:rPr>
              <a:t>Toilettenpapier = 2.600.000 Bolivar</a:t>
            </a:r>
            <a:endParaRPr/>
          </a:p>
          <a:p>
            <a:pPr>
              <a:defRPr/>
            </a:pPr>
            <a:r>
              <a:rPr lang="de-DE" sz="2000" b="0" i="0" u="none" strike="noStrike" cap="none" spc="0">
                <a:solidFill>
                  <a:schemeClr val="bg1"/>
                </a:solidFill>
                <a:latin typeface="Inter"/>
                <a:ea typeface="Inter"/>
                <a:cs typeface="Inter"/>
              </a:rPr>
              <a:t>Margarine, 1 kg Karotten = je 3.000.000 </a:t>
            </a:r>
            <a:endParaRPr/>
          </a:p>
          <a:p>
            <a:pPr>
              <a:defRPr/>
            </a:pPr>
            <a:r>
              <a:rPr lang="de-DE" sz="2000" b="0" i="0" u="none" strike="noStrike" cap="none" spc="0">
                <a:solidFill>
                  <a:schemeClr val="bg1"/>
                </a:solidFill>
                <a:latin typeface="Inter"/>
                <a:ea typeface="Inter"/>
                <a:cs typeface="Inter"/>
              </a:rPr>
              <a:t>Bolivar Seife = 3.500.000 Bolivar</a:t>
            </a:r>
            <a:endParaRPr/>
          </a:p>
          <a:p>
            <a:pPr>
              <a:defRPr/>
            </a:pPr>
            <a:r>
              <a:rPr lang="de-DE" sz="2000" b="0" i="0" u="none" strike="noStrike" cap="none" spc="0">
                <a:solidFill>
                  <a:schemeClr val="bg1"/>
                </a:solidFill>
                <a:latin typeface="Inter"/>
                <a:ea typeface="Inter"/>
                <a:cs typeface="Inter"/>
              </a:rPr>
              <a:t>1 kg Tomaten = 5.000.000 Bolivar </a:t>
            </a:r>
            <a:endParaRPr/>
          </a:p>
          <a:p>
            <a:pPr>
              <a:defRPr/>
            </a:pPr>
            <a:r>
              <a:rPr lang="de-DE" sz="2000" b="0" i="0" u="none" strike="noStrike" cap="none" spc="0">
                <a:solidFill>
                  <a:schemeClr val="bg1"/>
                </a:solidFill>
                <a:latin typeface="Inter"/>
                <a:ea typeface="Inter"/>
                <a:cs typeface="Inter"/>
              </a:rPr>
              <a:t>1 kg Käse = 7.500.000 Bolivar </a:t>
            </a:r>
            <a:endParaRPr/>
          </a:p>
          <a:p>
            <a:pPr>
              <a:defRPr/>
            </a:pPr>
            <a:r>
              <a:rPr lang="de-DE" sz="2000" b="0" i="0" u="none" strike="noStrike" cap="none" spc="0">
                <a:solidFill>
                  <a:schemeClr val="bg1"/>
                </a:solidFill>
                <a:latin typeface="Inter"/>
                <a:ea typeface="Inter"/>
                <a:cs typeface="Inter"/>
              </a:rPr>
              <a:t>Windeln = 8.000.000 Bolivar </a:t>
            </a:r>
            <a:endParaRPr/>
          </a:p>
          <a:p>
            <a:pPr>
              <a:defRPr/>
            </a:pPr>
            <a:r>
              <a:rPr lang="de-DE" sz="2000" b="0" i="0" u="none" strike="noStrike" cap="none" spc="0">
                <a:solidFill>
                  <a:schemeClr val="bg1"/>
                </a:solidFill>
                <a:latin typeface="Inter"/>
                <a:ea typeface="Inter"/>
                <a:cs typeface="Inter"/>
              </a:rPr>
              <a:t>1 kg Fleisch = 9.500.000 Bolivar </a:t>
            </a:r>
            <a:endParaRPr/>
          </a:p>
          <a:p>
            <a:pPr marL="0" indent="0">
              <a:buFont typeface="Arial"/>
              <a:buNone/>
              <a:defRPr/>
            </a:pPr>
            <a:r>
              <a:rPr lang="de-DE" sz="2000" b="1" i="0" u="none" strike="noStrike" cap="none" spc="0">
                <a:solidFill>
                  <a:schemeClr val="bg1"/>
                </a:solidFill>
                <a:latin typeface="Inter"/>
                <a:ea typeface="Inter"/>
                <a:cs typeface="Inter"/>
              </a:rPr>
              <a:t>= 49.600.000 Bolivar </a:t>
            </a:r>
            <a:endParaRPr b="1"/>
          </a:p>
        </p:txBody>
      </p:sp>
      <p:pic>
        <p:nvPicPr>
          <p:cNvPr id="1785060436" name="Content Placeholder 1058937086"/>
          <p:cNvPicPr>
            <a:picLocks noChangeAspect="1" noGrp="1"/>
          </p:cNvPicPr>
          <p:nvPr>
            <p:ph sz="half" idx="2"/>
          </p:nvPr>
        </p:nvPicPr>
        <p:blipFill>
          <a:blip r:embed="rId3"/>
          <a:stretch/>
        </p:blipFill>
        <p:spPr bwMode="auto">
          <a:xfrm>
            <a:off x="7545600" y="1042958"/>
            <a:ext cx="3542400" cy="477567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367242319" name="Inhaltsplatzhalter 3"/>
          <p:cNvSpPr>
            <a:spLocks noGrp="1"/>
          </p:cNvSpPr>
          <p:nvPr>
            <p:ph sz="half" idx="2"/>
          </p:nvPr>
        </p:nvSpPr>
        <p:spPr bwMode="auto">
          <a:xfrm>
            <a:off x="3868736" y="1031467"/>
            <a:ext cx="7203210" cy="4795060"/>
          </a:xfrm>
        </p:spPr>
        <p:txBody>
          <a:bodyPr vertOverflow="overflow" horzOverflow="overflow" vert="horz" wrap="square" lIns="91440" tIns="45720" rIns="91440" bIns="45720" numCol="1" spcCol="0" rtlCol="0" fromWordArt="0" anchor="t" anchorCtr="0" forceAA="0" compatLnSpc="0">
            <a:normAutofit/>
          </a:bodyPr>
          <a:lstStyle>
            <a:lvl1pPr marL="0" indent="0" algn="l">
              <a:lnSpc>
                <a:spcPct val="100000"/>
              </a:lnSpc>
              <a:spcBef>
                <a:spcPts val="0"/>
              </a:spcBef>
              <a:buFont typeface="Arial"/>
              <a:buNone/>
              <a:defRPr sz="2200" b="0">
                <a:solidFill>
                  <a:schemeClr val="bg1"/>
                </a:solidFill>
                <a:latin typeface="Inter"/>
                <a:ea typeface="Inter"/>
                <a:cs typeface="Inter"/>
              </a:defRPr>
            </a:lvl1pPr>
            <a:lvl2pPr>
              <a:buFont typeface="Arial"/>
              <a:buNone/>
              <a:defRPr b="0">
                <a:solidFill>
                  <a:schemeClr val="bg1"/>
                </a:solidFill>
                <a:latin typeface="Poppins"/>
                <a:ea typeface="Poppins"/>
                <a:cs typeface="Poppins"/>
              </a:defRPr>
            </a:lvl2pPr>
            <a:lvl3pPr>
              <a:buFont typeface="Arial"/>
              <a:buNone/>
              <a:defRPr b="0">
                <a:solidFill>
                  <a:schemeClr val="bg1"/>
                </a:solidFill>
                <a:latin typeface="Poppins"/>
                <a:ea typeface="Poppins"/>
                <a:cs typeface="Poppins"/>
              </a:defRPr>
            </a:lvl3pPr>
            <a:lvl4pPr>
              <a:buFont typeface="Arial"/>
              <a:buNone/>
              <a:defRPr b="0">
                <a:solidFill>
                  <a:schemeClr val="bg1"/>
                </a:solidFill>
                <a:latin typeface="Poppins"/>
                <a:ea typeface="Poppins"/>
                <a:cs typeface="Poppins"/>
              </a:defRPr>
            </a:lvl4pPr>
            <a:lvl5pPr>
              <a:buFont typeface="Arial"/>
              <a:buNone/>
              <a:defRPr b="0">
                <a:solidFill>
                  <a:schemeClr val="bg1"/>
                </a:solidFill>
                <a:latin typeface="Poppins"/>
                <a:ea typeface="Poppins"/>
                <a:cs typeface="Poppins"/>
              </a:defRPr>
            </a:lvl5pPr>
            <a:lvl6pPr>
              <a:buFont typeface="Arial"/>
              <a:buNone/>
              <a:defRPr b="0">
                <a:solidFill>
                  <a:schemeClr val="bg1"/>
                </a:solidFill>
                <a:latin typeface="Poppins"/>
                <a:ea typeface="Poppins"/>
                <a:cs typeface="Poppins"/>
              </a:defRPr>
            </a:lvl6pPr>
            <a:lvl7pPr>
              <a:buFont typeface="Arial"/>
              <a:buNone/>
              <a:defRPr b="0">
                <a:solidFill>
                  <a:schemeClr val="bg1"/>
                </a:solidFill>
                <a:latin typeface="Poppins"/>
                <a:ea typeface="Poppins"/>
                <a:cs typeface="Poppins"/>
              </a:defRPr>
            </a:lvl7pPr>
            <a:lvl8pPr>
              <a:buFont typeface="Arial"/>
              <a:buNone/>
              <a:defRPr b="0">
                <a:solidFill>
                  <a:schemeClr val="bg1"/>
                </a:solidFill>
                <a:latin typeface="Poppins"/>
                <a:ea typeface="Poppins"/>
                <a:cs typeface="Poppins"/>
              </a:defRPr>
            </a:lvl8pPr>
            <a:lvl9pPr>
              <a:buFont typeface="Arial"/>
              <a:buNone/>
              <a:defRPr b="0">
                <a:solidFill>
                  <a:schemeClr val="bg1"/>
                </a:solidFill>
                <a:latin typeface="Poppins"/>
                <a:ea typeface="Poppins"/>
                <a:cs typeface="Poppins"/>
              </a:defRPr>
            </a:lvl9pPr>
          </a:lstStyle>
          <a:p>
            <a:pPr>
              <a:defRPr/>
            </a:pPr>
            <a:r>
              <a:rPr/>
              <a:t>Video</a:t>
            </a:r>
            <a:endParaRPr/>
          </a:p>
        </p:txBody>
      </p:sp>
      <p:sp>
        <p:nvSpPr>
          <p:cNvPr id="1930046519" name="Titel 1"/>
          <p:cNvSpPr>
            <a:spLocks noGrp="1"/>
          </p:cNvSpPr>
          <p:nvPr>
            <p:ph type="title"/>
          </p:nvPr>
        </p:nvSpPr>
        <p:spPr bwMode="auto">
          <a:xfrm>
            <a:off x="148140" y="2230251"/>
            <a:ext cx="2455381"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a:t>Folgen von Fiat</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94290991" name="Titel 1"/>
          <p:cNvSpPr>
            <a:spLocks noGrp="1"/>
          </p:cNvSpPr>
          <p:nvPr>
            <p:ph type="title"/>
          </p:nvPr>
        </p:nvSpPr>
        <p:spPr bwMode="auto">
          <a:xfrm flipH="0" flipV="0">
            <a:off x="838197" y="2043924"/>
            <a:ext cx="10515601" cy="3400203"/>
          </a:xfrm>
        </p:spPr>
        <p:txBody>
          <a:bodyPr/>
          <a:lstStyle>
            <a:lvl1pPr algn="ctr">
              <a:lnSpc>
                <a:spcPct val="114999"/>
              </a:lnSpc>
              <a:defRPr>
                <a:solidFill>
                  <a:schemeClr val="bg1"/>
                </a:solidFill>
                <a:latin typeface="Poppins"/>
                <a:ea typeface="Poppins"/>
                <a:cs typeface="Poppins"/>
              </a:defRPr>
            </a:lvl1pPr>
          </a:lstStyle>
          <a:p>
            <a:pPr>
              <a:defRPr/>
            </a:pPr>
            <a:r>
              <a:rPr/>
              <a:t>Wie löst Bitcoin</a:t>
            </a:r>
            <a:br>
              <a:rPr/>
            </a:br>
            <a:r>
              <a:rPr/>
              <a:t>diese Probleme?</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635990140" name=""/>
          <p:cNvPicPr>
            <a:picLocks noChangeAspect="1"/>
          </p:cNvPicPr>
          <p:nvPr>
            <p:ph sz="half" idx="2"/>
          </p:nvPr>
        </p:nvPicPr>
        <p:blipFill>
          <a:blip r:embed="rId3"/>
          <a:stretch/>
        </p:blipFill>
        <p:spPr bwMode="auto">
          <a:xfrm rot="0">
            <a:off x="3868735" y="2802030"/>
            <a:ext cx="7203209" cy="1253932"/>
          </a:xfrm>
          <a:prstGeom prst="rect">
            <a:avLst/>
          </a:prstGeom>
        </p:spPr>
      </p:pic>
      <p:sp>
        <p:nvSpPr>
          <p:cNvPr id="2033068555" name="Titel 1"/>
          <p:cNvSpPr>
            <a:spLocks noGrp="1"/>
          </p:cNvSpPr>
          <p:nvPr>
            <p:ph type="title"/>
          </p:nvPr>
        </p:nvSpPr>
        <p:spPr bwMode="auto">
          <a:xfrm>
            <a:off x="148140" y="2230250"/>
            <a:ext cx="2455380"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a:t>Bitcoins</a:t>
            </a:r>
            <a:br>
              <a:rPr/>
            </a:br>
            <a:r>
              <a:rPr/>
              <a:t>Ursprung</a:t>
            </a:r>
            <a:endParaRPr/>
          </a:p>
        </p:txBody>
      </p:sp>
      <p:sp>
        <p:nvSpPr>
          <p:cNvPr id="26651629" name="Content Placeholder 7"/>
          <p:cNvSpPr>
            <a:spLocks noGrp="1"/>
          </p:cNvSpPr>
          <p:nvPr>
            <p:ph sz="quarter" idx="13"/>
          </p:nvPr>
        </p:nvSpPr>
        <p:spPr bwMode="auto">
          <a:xfrm rot="16199933" flipH="0" flipV="0">
            <a:off x="9902306" y="4610808"/>
            <a:ext cx="4010887" cy="210434"/>
          </a:xfrm>
        </p:spPr>
        <p:txBody>
          <a:bodyPr vertOverflow="overflow" horzOverflow="overflow" vert="horz" wrap="square" lIns="91440" tIns="45720" rIns="91440" bIns="45720" numCol="1" spcCol="0" rtlCol="0" fromWordArt="0" anchor="t" anchorCtr="0" forceAA="0" upright="0" compatLnSpc="0">
            <a:normAutofit/>
          </a:bodyPr>
          <a:lstStyle>
            <a:lvl1pPr>
              <a:buNone/>
              <a:defRPr sz="1100">
                <a:solidFill>
                  <a:schemeClr val="bg1"/>
                </a:solidFill>
                <a:latin typeface="Poppins"/>
                <a:ea typeface="Poppins"/>
                <a:cs typeface="Poppins"/>
              </a:defRPr>
            </a:lvl1pPr>
            <a:lvl2pPr>
              <a:buNone/>
              <a:defRPr/>
            </a:lvl2pPr>
            <a:lvl3pPr>
              <a:buNone/>
              <a:defRPr/>
            </a:lvl3pPr>
            <a:lvl4pPr>
              <a:buNone/>
              <a:defRPr/>
            </a:lvl4pPr>
            <a:lvl5pPr algn="l">
              <a:buNone/>
              <a:defRPr>
                <a:solidFill>
                  <a:schemeClr val="bg1"/>
                </a:solidFill>
              </a:defRPr>
            </a:lvl5pPr>
          </a:lstStyle>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414562126" name=""/>
          <p:cNvPicPr>
            <a:picLocks noChangeAspect="1"/>
          </p:cNvPicPr>
          <p:nvPr>
            <p:ph sz="half" idx="2"/>
          </p:nvPr>
        </p:nvPicPr>
        <p:blipFill>
          <a:blip r:embed="rId3"/>
          <a:stretch/>
        </p:blipFill>
        <p:spPr bwMode="auto">
          <a:xfrm rot="0" flipH="0" flipV="0">
            <a:off x="4996705" y="109858"/>
            <a:ext cx="5114137" cy="6611610"/>
          </a:xfrm>
          <a:prstGeom prst="rect">
            <a:avLst/>
          </a:prstGeom>
        </p:spPr>
      </p:pic>
      <p:sp>
        <p:nvSpPr>
          <p:cNvPr id="2032241421" name="Titel 1"/>
          <p:cNvSpPr>
            <a:spLocks noGrp="1"/>
          </p:cNvSpPr>
          <p:nvPr>
            <p:ph type="title"/>
          </p:nvPr>
        </p:nvSpPr>
        <p:spPr bwMode="auto">
          <a:xfrm>
            <a:off x="148140" y="2230250"/>
            <a:ext cx="2455380"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a:t>Bitcoins</a:t>
            </a:r>
            <a:br>
              <a:rPr/>
            </a:br>
            <a:r>
              <a:rPr/>
              <a:t>Ursprung</a:t>
            </a:r>
            <a:endParaRPr/>
          </a:p>
        </p:txBody>
      </p:sp>
      <p:sp>
        <p:nvSpPr>
          <p:cNvPr id="1497564976" name="Content Placeholder 7"/>
          <p:cNvSpPr>
            <a:spLocks noGrp="1"/>
          </p:cNvSpPr>
          <p:nvPr>
            <p:ph sz="quarter" idx="13"/>
          </p:nvPr>
        </p:nvSpPr>
        <p:spPr bwMode="auto">
          <a:xfrm rot="16199933" flipH="0" flipV="0">
            <a:off x="9902306" y="4610808"/>
            <a:ext cx="4010887" cy="210434"/>
          </a:xfrm>
        </p:spPr>
        <p:txBody>
          <a:bodyPr vertOverflow="overflow" horzOverflow="overflow" vert="horz" wrap="square" lIns="91440" tIns="45720" rIns="91440" bIns="45720" numCol="1" spcCol="0" rtlCol="0" fromWordArt="0" anchor="t" anchorCtr="0" forceAA="0" upright="0" compatLnSpc="0">
            <a:normAutofit/>
          </a:bodyPr>
          <a:lstStyle>
            <a:lvl1pPr>
              <a:buNone/>
              <a:defRPr sz="1100">
                <a:solidFill>
                  <a:schemeClr val="bg1"/>
                </a:solidFill>
                <a:latin typeface="Poppins"/>
                <a:ea typeface="Poppins"/>
                <a:cs typeface="Poppins"/>
              </a:defRPr>
            </a:lvl1pPr>
            <a:lvl2pPr>
              <a:buNone/>
              <a:defRPr/>
            </a:lvl2pPr>
            <a:lvl3pPr>
              <a:buNone/>
              <a:defRPr/>
            </a:lvl3pPr>
            <a:lvl4pPr>
              <a:buNone/>
              <a:defRPr/>
            </a:lvl4pPr>
            <a:lvl5pPr algn="l">
              <a:buNone/>
              <a:defRPr>
                <a:solidFill>
                  <a:schemeClr val="bg1"/>
                </a:solidFill>
              </a:defRPr>
            </a:lvl5pPr>
          </a:lstStyle>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804608763" name="Titel 1"/>
          <p:cNvSpPr>
            <a:spLocks noGrp="1"/>
          </p:cNvSpPr>
          <p:nvPr>
            <p:ph type="title"/>
          </p:nvPr>
        </p:nvSpPr>
        <p:spPr bwMode="auto">
          <a:xfrm>
            <a:off x="148140" y="2230252"/>
            <a:ext cx="2455381"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a:t>Bitcoin</a:t>
            </a:r>
            <a:endParaRPr/>
          </a:p>
        </p:txBody>
      </p:sp>
      <p:sp>
        <p:nvSpPr>
          <p:cNvPr id="1163880270" name="Inhaltsplatzhalter 3"/>
          <p:cNvSpPr>
            <a:spLocks noGrp="1"/>
          </p:cNvSpPr>
          <p:nvPr>
            <p:ph sz="half" idx="2"/>
          </p:nvPr>
        </p:nvSpPr>
        <p:spPr bwMode="auto">
          <a:xfrm>
            <a:off x="3868736" y="1033198"/>
            <a:ext cx="3543093" cy="4795198"/>
          </a:xfrm>
        </p:spPr>
        <p:txBody>
          <a:bodyPr vertOverflow="overflow" horzOverflow="overflow" vert="horz" wrap="square" lIns="91440" tIns="45720" rIns="91440" bIns="45720" numCol="1" spcCol="0" rtlCol="0" fromWordArt="0" anchor="ctr" anchorCtr="0" forceAA="0" compatLnSpc="0">
            <a:normAutofit/>
          </a:bodyPr>
          <a:lstStyle>
            <a:lvl1pPr>
              <a:lnSpc>
                <a:spcPct val="114999"/>
              </a:lnSpc>
              <a:buFont typeface="Arial"/>
              <a:buChar char="•"/>
              <a:defRPr sz="2000" b="0">
                <a:solidFill>
                  <a:schemeClr val="bg1"/>
                </a:solidFill>
                <a:latin typeface="Inter"/>
                <a:ea typeface="Inter"/>
                <a:cs typeface="Inter"/>
              </a:defRPr>
            </a:lvl1pPr>
            <a:lvl2pPr>
              <a:buFont typeface="Arial"/>
              <a:buChar char="•"/>
              <a:defRPr b="0">
                <a:solidFill>
                  <a:schemeClr val="bg1"/>
                </a:solidFill>
                <a:latin typeface="Poppins"/>
                <a:ea typeface="Poppins"/>
                <a:cs typeface="Poppins"/>
              </a:defRPr>
            </a:lvl2pPr>
            <a:lvl3pPr>
              <a:buFont typeface="Arial"/>
              <a:buChar char="•"/>
              <a:defRPr b="0">
                <a:solidFill>
                  <a:schemeClr val="bg1"/>
                </a:solidFill>
                <a:latin typeface="Poppins"/>
                <a:ea typeface="Poppins"/>
                <a:cs typeface="Poppins"/>
              </a:defRPr>
            </a:lvl3pPr>
            <a:lvl4pPr>
              <a:buFont typeface="Arial"/>
              <a:buChar char="•"/>
              <a:defRPr b="0">
                <a:solidFill>
                  <a:schemeClr val="bg1"/>
                </a:solidFill>
                <a:latin typeface="Poppins"/>
                <a:ea typeface="Poppins"/>
                <a:cs typeface="Poppins"/>
              </a:defRPr>
            </a:lvl4pPr>
            <a:lvl5pPr>
              <a:buFont typeface="Arial"/>
              <a:buChar char="•"/>
              <a:defRPr b="0">
                <a:solidFill>
                  <a:schemeClr val="bg1"/>
                </a:solidFill>
                <a:latin typeface="Poppins"/>
                <a:ea typeface="Poppins"/>
                <a:cs typeface="Poppins"/>
              </a:defRPr>
            </a:lvl5pPr>
            <a:lvl6pPr>
              <a:buFont typeface="Arial"/>
              <a:buChar char="•"/>
              <a:defRPr b="0">
                <a:solidFill>
                  <a:schemeClr val="bg1"/>
                </a:solidFill>
                <a:latin typeface="Poppins"/>
                <a:ea typeface="Poppins"/>
                <a:cs typeface="Poppins"/>
              </a:defRPr>
            </a:lvl6pPr>
            <a:lvl7pPr>
              <a:buFont typeface="Arial"/>
              <a:buChar char="•"/>
              <a:defRPr b="0">
                <a:solidFill>
                  <a:schemeClr val="bg1"/>
                </a:solidFill>
                <a:latin typeface="Poppins"/>
                <a:ea typeface="Poppins"/>
                <a:cs typeface="Poppins"/>
              </a:defRPr>
            </a:lvl7pPr>
            <a:lvl8pPr>
              <a:buFont typeface="Arial"/>
              <a:buChar char="•"/>
              <a:defRPr b="0">
                <a:solidFill>
                  <a:schemeClr val="bg1"/>
                </a:solidFill>
                <a:latin typeface="Poppins"/>
                <a:ea typeface="Poppins"/>
                <a:cs typeface="Poppins"/>
              </a:defRPr>
            </a:lvl8pPr>
            <a:lvl9pPr>
              <a:buFont typeface="Arial"/>
              <a:buChar char="•"/>
              <a:defRPr b="0">
                <a:solidFill>
                  <a:schemeClr val="bg1"/>
                </a:solidFill>
                <a:latin typeface="Poppins"/>
                <a:ea typeface="Poppins"/>
                <a:cs typeface="Poppins"/>
              </a:defRPr>
            </a:lvl9pPr>
          </a:lstStyle>
          <a:p>
            <a:pPr>
              <a:defRPr/>
            </a:pPr>
            <a:r>
              <a:rPr lang="de-DE" sz="2000" b="0" i="0" u="none" strike="noStrike" cap="none" spc="0">
                <a:solidFill>
                  <a:schemeClr val="bg1"/>
                </a:solidFill>
                <a:latin typeface="Inter"/>
                <a:ea typeface="Inter"/>
                <a:cs typeface="Inter"/>
              </a:rPr>
              <a:t>Offenes, dezentrales System </a:t>
            </a:r>
            <a:endParaRPr lang="de-DE" sz="2000" b="0" i="0" u="none" strike="noStrike" cap="none" spc="0">
              <a:solidFill>
                <a:schemeClr val="bg1"/>
              </a:solidFill>
              <a:latin typeface="Inter"/>
              <a:ea typeface="Inter"/>
              <a:cs typeface="Inter"/>
            </a:endParaRPr>
          </a:p>
          <a:p>
            <a:pPr lvl="1">
              <a:defRPr/>
            </a:pPr>
            <a:r>
              <a:rPr lang="de-DE" sz="1800" b="0" i="0" u="none" strike="noStrike" cap="none" spc="0">
                <a:solidFill>
                  <a:schemeClr val="bg1"/>
                </a:solidFill>
                <a:latin typeface="Inter"/>
                <a:ea typeface="Inter"/>
                <a:cs typeface="Inter"/>
              </a:rPr>
              <a:t>Zensurresistent </a:t>
            </a:r>
            <a:endParaRPr sz="1800" b="0" i="0" u="none" strike="noStrike" cap="none" spc="0">
              <a:solidFill>
                <a:schemeClr val="bg1"/>
              </a:solidFill>
              <a:latin typeface="Inter"/>
              <a:ea typeface="Inter"/>
              <a:cs typeface="Inter"/>
            </a:endParaRPr>
          </a:p>
          <a:p>
            <a:pPr lvl="1">
              <a:defRPr/>
            </a:pPr>
            <a:r>
              <a:rPr lang="de-DE" sz="1800" b="0" i="0" u="none" strike="noStrike" cap="none" spc="0">
                <a:solidFill>
                  <a:schemeClr val="bg1"/>
                </a:solidFill>
                <a:latin typeface="Inter"/>
                <a:ea typeface="Inter"/>
                <a:cs typeface="Inter"/>
              </a:rPr>
              <a:t>Neutral Ohne </a:t>
            </a:r>
            <a:endParaRPr sz="1800" b="0" i="0" u="none" strike="noStrike" cap="none" spc="0">
              <a:solidFill>
                <a:schemeClr val="bg1"/>
              </a:solidFill>
              <a:latin typeface="Inter"/>
              <a:ea typeface="Inter"/>
              <a:cs typeface="Inter"/>
            </a:endParaRPr>
          </a:p>
          <a:p>
            <a:pPr lvl="1">
              <a:defRPr/>
            </a:pPr>
            <a:r>
              <a:rPr lang="de-DE" sz="1800" b="0" i="0" u="none" strike="noStrike" cap="none" spc="0">
                <a:solidFill>
                  <a:schemeClr val="bg1"/>
                </a:solidFill>
                <a:latin typeface="Inter"/>
                <a:ea typeface="Inter"/>
                <a:cs typeface="Inter"/>
              </a:rPr>
              <a:t>Ländergrenzen</a:t>
            </a:r>
            <a:r>
              <a:rPr lang="de-DE" sz="2400" b="0" i="0" u="none" strike="noStrike" cap="none" spc="0">
                <a:solidFill>
                  <a:schemeClr val="bg1"/>
                </a:solidFill>
                <a:latin typeface="Inter"/>
                <a:ea typeface="Inter"/>
                <a:cs typeface="Inter"/>
              </a:rPr>
              <a:t> </a:t>
            </a:r>
            <a:endParaRPr lang="de-DE" sz="2000" b="0" i="0" u="none" strike="noStrike" cap="none" spc="0">
              <a:solidFill>
                <a:schemeClr val="bg1"/>
              </a:solidFill>
              <a:latin typeface="Inter"/>
              <a:ea typeface="Inter"/>
              <a:cs typeface="Inter"/>
            </a:endParaRPr>
          </a:p>
          <a:p>
            <a:pPr>
              <a:defRPr/>
            </a:pPr>
            <a:r>
              <a:rPr lang="de-DE" sz="2000" b="0" i="0" u="none" strike="noStrike" cap="none" spc="0">
                <a:solidFill>
                  <a:schemeClr val="bg1"/>
                </a:solidFill>
                <a:latin typeface="Inter"/>
                <a:ea typeface="Inter"/>
                <a:cs typeface="Inter"/>
              </a:rPr>
              <a:t>Fest vorgeschriebener Schöpfungszeitplan</a:t>
            </a:r>
            <a:endParaRPr lang="de-DE" sz="2000" b="0" i="0" u="none" strike="noStrike" cap="none" spc="0">
              <a:solidFill>
                <a:schemeClr val="bg1"/>
              </a:solidFill>
              <a:latin typeface="Inter"/>
              <a:ea typeface="Inter"/>
              <a:cs typeface="Inter"/>
            </a:endParaRPr>
          </a:p>
          <a:p>
            <a:pPr>
              <a:defRPr/>
            </a:pPr>
            <a:r>
              <a:rPr lang="de-DE" sz="2000" b="0" i="0" u="none" strike="noStrike" cap="none" spc="0">
                <a:solidFill>
                  <a:schemeClr val="bg1"/>
                </a:solidFill>
                <a:latin typeface="Inter"/>
                <a:ea typeface="Inter"/>
                <a:cs typeface="Inter"/>
              </a:rPr>
              <a:t>Begrenzte Menge </a:t>
            </a:r>
            <a:endParaRPr/>
          </a:p>
        </p:txBody>
      </p:sp>
      <p:pic>
        <p:nvPicPr>
          <p:cNvPr id="1106638134" name=""/>
          <p:cNvPicPr>
            <a:picLocks noChangeAspect="1"/>
          </p:cNvPicPr>
          <p:nvPr>
            <p:ph sz="half" idx="2"/>
          </p:nvPr>
        </p:nvPicPr>
        <p:blipFill>
          <a:blip r:embed="rId3"/>
          <a:stretch/>
        </p:blipFill>
        <p:spPr bwMode="auto">
          <a:xfrm rot="0">
            <a:off x="7668173" y="1033200"/>
            <a:ext cx="3297252" cy="4795198"/>
          </a:xfrm>
          <a:prstGeom prst="rect">
            <a:avLst/>
          </a:prstGeom>
        </p:spPr>
      </p:pic>
      <p:sp>
        <p:nvSpPr>
          <p:cNvPr id="573505245" name="Content Placeholder 7"/>
          <p:cNvSpPr>
            <a:spLocks noGrp="1"/>
          </p:cNvSpPr>
          <p:nvPr>
            <p:ph sz="quarter"/>
          </p:nvPr>
        </p:nvSpPr>
        <p:spPr bwMode="auto">
          <a:xfrm rot="16199933" flipH="0" flipV="0">
            <a:off x="9902306" y="4610809"/>
            <a:ext cx="4010888" cy="210434"/>
          </a:xfrm>
        </p:spPr>
        <p:txBody>
          <a:bodyPr vertOverflow="overflow" horzOverflow="overflow" vert="horz" wrap="square" lIns="91440" tIns="45720" rIns="91440" bIns="45720" numCol="1" spcCol="0" rtlCol="0" fromWordArt="0" anchor="t" anchorCtr="0" forceAA="0" upright="0" compatLnSpc="0">
            <a:normAutofit/>
          </a:bodyPr>
          <a:lstStyle>
            <a:lvl1pPr>
              <a:buNone/>
              <a:defRPr sz="1100">
                <a:solidFill>
                  <a:schemeClr val="bg1"/>
                </a:solidFill>
                <a:latin typeface="Poppins"/>
                <a:ea typeface="Poppins"/>
                <a:cs typeface="Poppins"/>
              </a:defRPr>
            </a:lvl1pPr>
            <a:lvl2pPr>
              <a:buNone/>
              <a:defRPr/>
            </a:lvl2pPr>
            <a:lvl3pPr>
              <a:buNone/>
              <a:defRPr/>
            </a:lvl3pPr>
            <a:lvl4pPr>
              <a:buNone/>
              <a:defRPr/>
            </a:lvl4pPr>
            <a:lvl5pPr algn="l">
              <a:buNone/>
              <a:defRPr>
                <a:solidFill>
                  <a:schemeClr val="bg1"/>
                </a:solidFill>
              </a:defRPr>
            </a:lvl5pPr>
          </a:lstStyle>
          <a:p>
            <a:pPr>
              <a:defRPr/>
            </a:pPr>
            <a:r>
              <a:rPr/>
              <a:t>Bildquelle: xyz</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822968249" name=""/>
          <p:cNvPicPr>
            <a:picLocks noChangeAspect="1"/>
          </p:cNvPicPr>
          <p:nvPr>
            <p:ph sz="half" idx="2"/>
          </p:nvPr>
        </p:nvPicPr>
        <p:blipFill>
          <a:blip r:embed="rId3"/>
          <a:stretch/>
        </p:blipFill>
        <p:spPr bwMode="auto">
          <a:xfrm rot="0">
            <a:off x="4669990" y="2457446"/>
            <a:ext cx="5600699" cy="1943100"/>
          </a:xfrm>
          <a:prstGeom prst="rect">
            <a:avLst/>
          </a:prstGeom>
        </p:spPr>
      </p:pic>
      <p:sp>
        <p:nvSpPr>
          <p:cNvPr id="704328760" name="Titel 1"/>
          <p:cNvSpPr>
            <a:spLocks noGrp="1"/>
          </p:cNvSpPr>
          <p:nvPr>
            <p:ph type="title"/>
          </p:nvPr>
        </p:nvSpPr>
        <p:spPr bwMode="auto">
          <a:xfrm>
            <a:off x="148140" y="2230250"/>
            <a:ext cx="2455380"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a:t>Bitcoins</a:t>
            </a:r>
            <a:br>
              <a:rPr/>
            </a:br>
            <a:r>
              <a:rPr/>
              <a:t>Fiskalpolitik</a:t>
            </a:r>
            <a:endParaRPr/>
          </a:p>
        </p:txBody>
      </p:sp>
      <p:sp>
        <p:nvSpPr>
          <p:cNvPr id="1395237885" name="Content Placeholder 7"/>
          <p:cNvSpPr>
            <a:spLocks noGrp="1"/>
          </p:cNvSpPr>
          <p:nvPr>
            <p:ph sz="quarter" idx="13"/>
          </p:nvPr>
        </p:nvSpPr>
        <p:spPr bwMode="auto">
          <a:xfrm rot="16199933" flipH="0" flipV="0">
            <a:off x="9902306" y="4610808"/>
            <a:ext cx="4010887" cy="210434"/>
          </a:xfrm>
        </p:spPr>
        <p:txBody>
          <a:bodyPr vertOverflow="overflow" horzOverflow="overflow" vert="horz" wrap="square" lIns="91440" tIns="45720" rIns="91440" bIns="45720" numCol="1" spcCol="0" rtlCol="0" fromWordArt="0" anchor="t" anchorCtr="0" forceAA="0" upright="0" compatLnSpc="0">
            <a:normAutofit/>
          </a:bodyPr>
          <a:lstStyle>
            <a:lvl1pPr>
              <a:buNone/>
              <a:defRPr sz="1100">
                <a:solidFill>
                  <a:schemeClr val="bg1"/>
                </a:solidFill>
                <a:latin typeface="Poppins"/>
                <a:ea typeface="Poppins"/>
                <a:cs typeface="Poppins"/>
              </a:defRPr>
            </a:lvl1pPr>
            <a:lvl2pPr>
              <a:buNone/>
              <a:defRPr/>
            </a:lvl2pPr>
            <a:lvl3pPr>
              <a:buNone/>
              <a:defRPr/>
            </a:lvl3pPr>
            <a:lvl4pPr>
              <a:buNone/>
              <a:defRPr/>
            </a:lvl4pPr>
            <a:lvl5pPr algn="l">
              <a:buNone/>
              <a:defRPr>
                <a:solidFill>
                  <a:schemeClr val="bg1"/>
                </a:solidFill>
              </a:defRPr>
            </a:lvl5pPr>
          </a:lstStyle>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129277378" name="Inhaltsplatzhalter 3"/>
          <p:cNvSpPr>
            <a:spLocks noGrp="1"/>
          </p:cNvSpPr>
          <p:nvPr>
            <p:ph sz="half" idx="2"/>
          </p:nvPr>
        </p:nvSpPr>
        <p:spPr bwMode="auto">
          <a:xfrm>
            <a:off x="3870000" y="1033200"/>
            <a:ext cx="7203210" cy="4795060"/>
          </a:xfrm>
        </p:spPr>
        <p:txBody>
          <a:bodyPr vertOverflow="overflow" horzOverflow="overflow" vert="horz" wrap="square" lIns="91440" tIns="45720" rIns="91440" bIns="45720" numCol="1" spcCol="0" rtlCol="0" fromWordArt="0" anchor="t" anchorCtr="0" forceAA="0" compatLnSpc="0">
            <a:normAutofit/>
          </a:bodyPr>
          <a:lstStyle>
            <a:lvl1pPr>
              <a:lnSpc>
                <a:spcPct val="125000"/>
              </a:lnSpc>
              <a:buFont typeface="Arial"/>
              <a:buChar char="•"/>
              <a:defRPr sz="2200" b="0">
                <a:solidFill>
                  <a:schemeClr val="bg1"/>
                </a:solidFill>
                <a:latin typeface="Inter"/>
                <a:ea typeface="Inter"/>
                <a:cs typeface="Inter"/>
              </a:defRPr>
            </a:lvl1pPr>
            <a:lvl2pPr>
              <a:buFont typeface="Arial"/>
              <a:buChar char="•"/>
              <a:defRPr b="0">
                <a:solidFill>
                  <a:schemeClr val="bg1"/>
                </a:solidFill>
                <a:latin typeface="Poppins"/>
                <a:ea typeface="Poppins"/>
                <a:cs typeface="Poppins"/>
              </a:defRPr>
            </a:lvl2pPr>
            <a:lvl3pPr>
              <a:buFont typeface="Arial"/>
              <a:buChar char="•"/>
              <a:defRPr b="0">
                <a:solidFill>
                  <a:schemeClr val="bg1"/>
                </a:solidFill>
                <a:latin typeface="Poppins"/>
                <a:ea typeface="Poppins"/>
                <a:cs typeface="Poppins"/>
              </a:defRPr>
            </a:lvl3pPr>
            <a:lvl4pPr>
              <a:buFont typeface="Arial"/>
              <a:buChar char="•"/>
              <a:defRPr b="0">
                <a:solidFill>
                  <a:schemeClr val="bg1"/>
                </a:solidFill>
                <a:latin typeface="Poppins"/>
                <a:ea typeface="Poppins"/>
                <a:cs typeface="Poppins"/>
              </a:defRPr>
            </a:lvl4pPr>
            <a:lvl5pPr>
              <a:buFont typeface="Arial"/>
              <a:buChar char="•"/>
              <a:defRPr b="0">
                <a:solidFill>
                  <a:schemeClr val="bg1"/>
                </a:solidFill>
                <a:latin typeface="Poppins"/>
                <a:ea typeface="Poppins"/>
                <a:cs typeface="Poppins"/>
              </a:defRPr>
            </a:lvl5pPr>
            <a:lvl6pPr>
              <a:buFont typeface="Arial"/>
              <a:buChar char="•"/>
              <a:defRPr b="0">
                <a:solidFill>
                  <a:schemeClr val="bg1"/>
                </a:solidFill>
                <a:latin typeface="Poppins"/>
                <a:ea typeface="Poppins"/>
                <a:cs typeface="Poppins"/>
              </a:defRPr>
            </a:lvl6pPr>
            <a:lvl7pPr>
              <a:buFont typeface="Arial"/>
              <a:buChar char="•"/>
              <a:defRPr b="0">
                <a:solidFill>
                  <a:schemeClr val="bg1"/>
                </a:solidFill>
                <a:latin typeface="Poppins"/>
                <a:ea typeface="Poppins"/>
                <a:cs typeface="Poppins"/>
              </a:defRPr>
            </a:lvl7pPr>
            <a:lvl8pPr>
              <a:buFont typeface="Arial"/>
              <a:buChar char="•"/>
              <a:defRPr b="0">
                <a:solidFill>
                  <a:schemeClr val="bg1"/>
                </a:solidFill>
                <a:latin typeface="Poppins"/>
                <a:ea typeface="Poppins"/>
                <a:cs typeface="Poppins"/>
              </a:defRPr>
            </a:lvl8pPr>
            <a:lvl9pPr>
              <a:buFont typeface="Arial"/>
              <a:buChar char="•"/>
              <a:defRPr b="0">
                <a:solidFill>
                  <a:schemeClr val="bg1"/>
                </a:solidFill>
                <a:latin typeface="Poppins"/>
                <a:ea typeface="Poppins"/>
                <a:cs typeface="Poppins"/>
              </a:defRPr>
            </a:lvl9pPr>
          </a:lstStyle>
          <a:p>
            <a:pPr>
              <a:defRPr/>
            </a:pPr>
            <a:r>
              <a:rPr lang="de-DE" sz="2200" b="0" i="0" u="none" strike="noStrike" cap="none" spc="0">
                <a:solidFill>
                  <a:schemeClr val="bg1"/>
                </a:solidFill>
                <a:latin typeface="Inter"/>
                <a:ea typeface="Inter"/>
                <a:cs typeface="Inter"/>
              </a:rPr>
              <a:t>Alle 210.000 Blöcke wird die Block-Subsidy halbiert</a:t>
            </a:r>
            <a:endParaRPr lang="de-DE" sz="2200" b="0" i="0" u="none" strike="noStrike" cap="none" spc="0">
              <a:solidFill>
                <a:schemeClr val="bg1"/>
              </a:solidFill>
              <a:latin typeface="Inter"/>
              <a:ea typeface="Inter"/>
              <a:cs typeface="Inter"/>
            </a:endParaRPr>
          </a:p>
          <a:p>
            <a:pPr>
              <a:defRPr/>
            </a:pPr>
            <a:r>
              <a:rPr lang="de-DE" sz="2200" b="0" i="0" u="none" strike="noStrike" cap="none" spc="0">
                <a:solidFill>
                  <a:schemeClr val="bg1"/>
                </a:solidFill>
                <a:latin typeface="Inter"/>
                <a:ea typeface="Inter"/>
                <a:cs typeface="Inter"/>
              </a:rPr>
              <a:t>Die neu in Umlauf kommenden Einheiten können somit genau bestimmt werden </a:t>
            </a:r>
            <a:endParaRPr lang="de-DE" sz="2200" b="0" i="0" u="none" strike="noStrike" cap="none" spc="0">
              <a:solidFill>
                <a:schemeClr val="bg1"/>
              </a:solidFill>
              <a:latin typeface="Inter"/>
              <a:ea typeface="Inter"/>
              <a:cs typeface="Inter"/>
            </a:endParaRPr>
          </a:p>
          <a:p>
            <a:pPr>
              <a:defRPr/>
            </a:pPr>
            <a:r>
              <a:rPr lang="de-DE" sz="2200" b="0" i="0" u="none" strike="noStrike" cap="none" spc="0">
                <a:solidFill>
                  <a:schemeClr val="bg1"/>
                </a:solidFill>
                <a:latin typeface="Inter"/>
                <a:ea typeface="Inter"/>
                <a:cs typeface="Inter"/>
              </a:rPr>
              <a:t>Der Schöpfungszeitplan ist von jedem nachvollziehbar </a:t>
            </a:r>
            <a:endParaRPr lang="de-DE" sz="2200" b="0" i="0" u="none" strike="noStrike" cap="none" spc="0">
              <a:solidFill>
                <a:schemeClr val="bg1"/>
              </a:solidFill>
              <a:latin typeface="Inter"/>
              <a:ea typeface="Inter"/>
              <a:cs typeface="Inter"/>
            </a:endParaRPr>
          </a:p>
          <a:p>
            <a:pPr>
              <a:defRPr/>
            </a:pPr>
            <a:r>
              <a:rPr lang="de-DE" sz="2200" b="0" i="0" u="none" strike="noStrike" cap="none" spc="0">
                <a:solidFill>
                  <a:schemeClr val="bg1"/>
                </a:solidFill>
                <a:latin typeface="Inter"/>
                <a:ea typeface="Inter"/>
                <a:cs typeface="Inter"/>
              </a:rPr>
              <a:t>Auf 21.000.000 BTC begrenzt </a:t>
            </a:r>
            <a:endParaRPr/>
          </a:p>
        </p:txBody>
      </p:sp>
      <p:sp>
        <p:nvSpPr>
          <p:cNvPr id="1445586108" name="Titel 1"/>
          <p:cNvSpPr>
            <a:spLocks noGrp="1"/>
          </p:cNvSpPr>
          <p:nvPr>
            <p:ph type="title"/>
          </p:nvPr>
        </p:nvSpPr>
        <p:spPr bwMode="auto">
          <a:xfrm>
            <a:off x="148140" y="2230251"/>
            <a:ext cx="2455381"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a:t>Garantie</a:t>
            </a:r>
            <a:br>
              <a:rPr/>
            </a:br>
            <a:r>
              <a:rPr/>
              <a:t>der Geldmenge</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693453539" name=""/>
          <p:cNvPicPr>
            <a:picLocks noChangeAspect="1"/>
          </p:cNvPicPr>
          <p:nvPr>
            <p:ph sz="half" idx="2"/>
          </p:nvPr>
        </p:nvPicPr>
        <p:blipFill>
          <a:blip r:embed="rId3"/>
          <a:stretch/>
        </p:blipFill>
        <p:spPr bwMode="auto">
          <a:xfrm rot="0">
            <a:off x="3868735" y="1157984"/>
            <a:ext cx="7203209" cy="4542023"/>
          </a:xfrm>
          <a:prstGeom prst="rect">
            <a:avLst/>
          </a:prstGeom>
        </p:spPr>
      </p:pic>
      <p:sp>
        <p:nvSpPr>
          <p:cNvPr id="689513238" name="Titel 1"/>
          <p:cNvSpPr>
            <a:spLocks noGrp="1"/>
          </p:cNvSpPr>
          <p:nvPr>
            <p:ph type="title"/>
          </p:nvPr>
        </p:nvSpPr>
        <p:spPr bwMode="auto">
          <a:xfrm>
            <a:off x="148140" y="2230250"/>
            <a:ext cx="2455380"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lang="de-DE" sz="2000" b="0" i="0" u="none" strike="noStrike" cap="none" spc="0">
                <a:solidFill>
                  <a:schemeClr val="bg1"/>
                </a:solidFill>
                <a:latin typeface="Poppins"/>
                <a:ea typeface="Poppins"/>
                <a:cs typeface="Poppins"/>
              </a:rPr>
              <a:t>Was ist Bitcoin eigentlich?</a:t>
            </a:r>
            <a:endParaRPr sz="2000"/>
          </a:p>
        </p:txBody>
      </p:sp>
      <p:sp>
        <p:nvSpPr>
          <p:cNvPr id="1146339501" name="Content Placeholder 7"/>
          <p:cNvSpPr>
            <a:spLocks noGrp="1"/>
          </p:cNvSpPr>
          <p:nvPr>
            <p:ph sz="quarter" idx="13"/>
          </p:nvPr>
        </p:nvSpPr>
        <p:spPr bwMode="auto">
          <a:xfrm rot="16199933" flipH="0" flipV="0">
            <a:off x="9902306" y="4610808"/>
            <a:ext cx="4010887" cy="210434"/>
          </a:xfrm>
        </p:spPr>
        <p:txBody>
          <a:bodyPr vertOverflow="overflow" horzOverflow="overflow" vert="horz" wrap="square" lIns="91440" tIns="45720" rIns="91440" bIns="45720" numCol="1" spcCol="0" rtlCol="0" fromWordArt="0" anchor="t" anchorCtr="0" forceAA="0" upright="0" compatLnSpc="0">
            <a:normAutofit/>
          </a:bodyPr>
          <a:lstStyle>
            <a:lvl1pPr>
              <a:buNone/>
              <a:defRPr sz="1100">
                <a:solidFill>
                  <a:schemeClr val="bg1"/>
                </a:solidFill>
                <a:latin typeface="Poppins"/>
                <a:ea typeface="Poppins"/>
                <a:cs typeface="Poppins"/>
              </a:defRPr>
            </a:lvl1pPr>
            <a:lvl2pPr>
              <a:buNone/>
              <a:defRPr/>
            </a:lvl2pPr>
            <a:lvl3pPr>
              <a:buNone/>
              <a:defRPr/>
            </a:lvl3pPr>
            <a:lvl4pPr>
              <a:buNone/>
              <a:defRPr/>
            </a:lvl4pPr>
            <a:lvl5pPr algn="l">
              <a:buNone/>
              <a:defRPr>
                <a:solidFill>
                  <a:schemeClr val="bg1"/>
                </a:solidFill>
              </a:defRPr>
            </a:lvl5pPr>
          </a:lstStyle>
          <a:p>
            <a:pPr>
              <a:defRPr/>
            </a:pPr>
            <a:r>
              <a:rPr/>
              <a:t>Bildquelle: xyz</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305762721" name=""/>
          <p:cNvPicPr>
            <a:picLocks noChangeAspect="1"/>
          </p:cNvPicPr>
          <p:nvPr>
            <p:ph sz="half" idx="2"/>
          </p:nvPr>
        </p:nvPicPr>
        <p:blipFill>
          <a:blip r:embed="rId3"/>
          <a:stretch/>
        </p:blipFill>
        <p:spPr bwMode="auto">
          <a:xfrm rot="0">
            <a:off x="4669990" y="2457446"/>
            <a:ext cx="5600699" cy="1943100"/>
          </a:xfrm>
          <a:prstGeom prst="rect">
            <a:avLst/>
          </a:prstGeom>
        </p:spPr>
      </p:pic>
      <p:sp>
        <p:nvSpPr>
          <p:cNvPr id="628937735" name="Titel 1"/>
          <p:cNvSpPr>
            <a:spLocks noGrp="1"/>
          </p:cNvSpPr>
          <p:nvPr>
            <p:ph type="title"/>
          </p:nvPr>
        </p:nvSpPr>
        <p:spPr bwMode="auto">
          <a:xfrm>
            <a:off x="148140" y="2230250"/>
            <a:ext cx="2455380"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a:t>Garantie</a:t>
            </a:r>
            <a:br>
              <a:rPr/>
            </a:br>
            <a:r>
              <a:rPr/>
              <a:t>der Geldmenge</a:t>
            </a:r>
            <a:endParaRPr/>
          </a:p>
        </p:txBody>
      </p:sp>
      <p:sp>
        <p:nvSpPr>
          <p:cNvPr id="1430575779" name="Content Placeholder 7"/>
          <p:cNvSpPr>
            <a:spLocks noGrp="1"/>
          </p:cNvSpPr>
          <p:nvPr>
            <p:ph sz="quarter" idx="13"/>
          </p:nvPr>
        </p:nvSpPr>
        <p:spPr bwMode="auto">
          <a:xfrm rot="16199933" flipH="0" flipV="0">
            <a:off x="9902306" y="4610808"/>
            <a:ext cx="4010887" cy="210434"/>
          </a:xfrm>
        </p:spPr>
        <p:txBody>
          <a:bodyPr vertOverflow="overflow" horzOverflow="overflow" vert="horz" wrap="square" lIns="91440" tIns="45720" rIns="91440" bIns="45720" numCol="1" spcCol="0" rtlCol="0" fromWordArt="0" anchor="t" anchorCtr="0" forceAA="0" upright="0" compatLnSpc="0">
            <a:normAutofit/>
          </a:bodyPr>
          <a:lstStyle>
            <a:lvl1pPr>
              <a:buNone/>
              <a:defRPr sz="1100">
                <a:solidFill>
                  <a:schemeClr val="bg1"/>
                </a:solidFill>
                <a:latin typeface="Poppins"/>
                <a:ea typeface="Poppins"/>
                <a:cs typeface="Poppins"/>
              </a:defRPr>
            </a:lvl1pPr>
            <a:lvl2pPr>
              <a:buNone/>
              <a:defRPr/>
            </a:lvl2pPr>
            <a:lvl3pPr>
              <a:buNone/>
              <a:defRPr/>
            </a:lvl3pPr>
            <a:lvl4pPr>
              <a:buNone/>
              <a:defRPr/>
            </a:lvl4pPr>
            <a:lvl5pPr algn="l">
              <a:buNone/>
              <a:defRPr>
                <a:solidFill>
                  <a:schemeClr val="bg1"/>
                </a:solidFill>
              </a:defRPr>
            </a:lvl5pPr>
          </a:lstStyle>
          <a:p>
            <a:pPr>
              <a:defRPr/>
            </a:pPr>
            <a:endParaRPr/>
          </a:p>
        </p:txBody>
      </p:sp>
      <p:cxnSp>
        <p:nvCxnSpPr>
          <p:cNvPr id="1986938149" name=""/>
          <p:cNvCxnSpPr/>
          <p:nvPr/>
        </p:nvCxnSpPr>
        <p:spPr bwMode="auto">
          <a:xfrm flipH="0" flipV="0">
            <a:off x="4587558" y="4547005"/>
            <a:ext cx="5903284" cy="0"/>
          </a:xfrm>
          <a:prstGeom prst="line">
            <a:avLst/>
          </a:prstGeom>
          <a:ln w="38099" cap="flat" cmpd="sng" algn="ctr">
            <a:solidFill>
              <a:schemeClr val="bg1"/>
            </a:solidFill>
            <a:prstDash val="solid"/>
            <a:miter lim="800000"/>
          </a:ln>
        </p:spPr>
        <p:style>
          <a:lnRef idx="1">
            <a:schemeClr val="accent1">
              <a:shade val="50000"/>
            </a:schemeClr>
          </a:lnRef>
          <a:fillRef idx="0">
            <a:schemeClr val="accent1"/>
          </a:fillRef>
          <a:effectRef idx="0">
            <a:schemeClr val="accent1"/>
          </a:effectRef>
          <a:fontRef idx="minor">
            <a:schemeClr val="tx1"/>
          </a:fontRef>
        </p:style>
      </p:cxnSp>
      <p:sp>
        <p:nvSpPr>
          <p:cNvPr id="771157432" name=""/>
          <p:cNvSpPr txBox="1"/>
          <p:nvPr/>
        </p:nvSpPr>
        <p:spPr bwMode="auto">
          <a:xfrm flipH="0" flipV="0">
            <a:off x="6990959" y="4690988"/>
            <a:ext cx="991984"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3600">
                <a:solidFill>
                  <a:schemeClr val="bg1"/>
                </a:solidFill>
                <a:latin typeface="Inter"/>
                <a:ea typeface="Inter"/>
                <a:cs typeface="Inter"/>
              </a:rPr>
              <a:t>10</a:t>
            </a:r>
            <a:endParaRPr/>
          </a:p>
        </p:txBody>
      </p:sp>
      <p:sp>
        <p:nvSpPr>
          <p:cNvPr id="376632439" name=""/>
          <p:cNvSpPr txBox="1"/>
          <p:nvPr/>
        </p:nvSpPr>
        <p:spPr bwMode="auto">
          <a:xfrm flipH="0" flipV="0">
            <a:off x="7529135" y="4584128"/>
            <a:ext cx="993063" cy="42707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2200">
                <a:solidFill>
                  <a:schemeClr val="bg1"/>
                </a:solidFill>
                <a:latin typeface="Inter"/>
                <a:ea typeface="Inter"/>
                <a:cs typeface="Inter"/>
              </a:rPr>
              <a:t>8</a:t>
            </a:r>
            <a:endParaRPr/>
          </a:p>
        </p:txBody>
      </p:sp>
      <p:sp>
        <p:nvSpPr>
          <p:cNvPr id="458742704" name=""/>
          <p:cNvSpPr txBox="1"/>
          <p:nvPr/>
        </p:nvSpPr>
        <p:spPr bwMode="auto">
          <a:xfrm flipH="0" flipV="0">
            <a:off x="5412849" y="5453336"/>
            <a:ext cx="3795025"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lang="de-DE" sz="1800" b="0" i="0" u="none" strike="noStrike" cap="none" spc="0">
                <a:solidFill>
                  <a:schemeClr val="bg1"/>
                </a:solidFill>
                <a:latin typeface="Inter"/>
                <a:ea typeface="Inter"/>
                <a:cs typeface="Inter"/>
              </a:rPr>
              <a:t>1 BTC  = 100.000.000 Satoshi </a:t>
            </a:r>
            <a:endParaRPr sz="1800">
              <a:latin typeface="Inter"/>
              <a:cs typeface="Inter"/>
            </a:endParaRPr>
          </a:p>
        </p:txBody>
      </p:sp>
      <p:sp>
        <p:nvSpPr>
          <p:cNvPr id="1074367939" name=""/>
          <p:cNvSpPr txBox="1"/>
          <p:nvPr/>
        </p:nvSpPr>
        <p:spPr bwMode="auto">
          <a:xfrm flipH="0" flipV="0">
            <a:off x="4317366" y="1037986"/>
            <a:ext cx="1843643"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lang="de-DE" sz="1800" b="0" i="0" u="none" strike="noStrike" cap="none" spc="0">
                <a:solidFill>
                  <a:schemeClr val="bg1"/>
                </a:solidFill>
                <a:latin typeface="Inter"/>
                <a:ea typeface="Inter"/>
                <a:cs typeface="Inter"/>
              </a:rPr>
              <a:t>Gesamtsumme des Halvings</a:t>
            </a:r>
            <a:endParaRPr sz="1800">
              <a:latin typeface="Inter"/>
              <a:cs typeface="Inter"/>
            </a:endParaRPr>
          </a:p>
        </p:txBody>
      </p:sp>
      <p:sp>
        <p:nvSpPr>
          <p:cNvPr id="373760742" name=""/>
          <p:cNvSpPr txBox="1"/>
          <p:nvPr/>
        </p:nvSpPr>
        <p:spPr bwMode="auto">
          <a:xfrm flipH="0" flipV="0">
            <a:off x="6254749" y="1037986"/>
            <a:ext cx="1799575"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lang="de-DE" sz="1800" b="0" i="0" u="none" strike="noStrike" cap="none" spc="0">
                <a:solidFill>
                  <a:schemeClr val="bg1"/>
                </a:solidFill>
                <a:latin typeface="Inter"/>
                <a:ea typeface="Inter"/>
                <a:cs typeface="Inter"/>
              </a:rPr>
              <a:t>Gesamtsumme des Halvings</a:t>
            </a:r>
            <a:endParaRPr sz="1800">
              <a:latin typeface="Inter"/>
              <a:cs typeface="Inter"/>
            </a:endParaRPr>
          </a:p>
        </p:txBody>
      </p:sp>
      <p:sp>
        <p:nvSpPr>
          <p:cNvPr id="2010088794" name=""/>
          <p:cNvSpPr txBox="1"/>
          <p:nvPr/>
        </p:nvSpPr>
        <p:spPr bwMode="auto">
          <a:xfrm flipH="0" flipV="0">
            <a:off x="8153399" y="1037986"/>
            <a:ext cx="1773308"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lang="de-DE" sz="1800" b="0" i="0" u="none" strike="noStrike" cap="none" spc="0">
                <a:solidFill>
                  <a:schemeClr val="bg1"/>
                </a:solidFill>
                <a:latin typeface="Inter"/>
                <a:ea typeface="Inter"/>
                <a:cs typeface="Inter"/>
              </a:rPr>
              <a:t>Anzahl neuer BTC pro Block</a:t>
            </a:r>
            <a:endParaRPr sz="1800">
              <a:latin typeface="Inter"/>
              <a:cs typeface="Inter"/>
            </a:endParaRPr>
          </a:p>
        </p:txBody>
      </p:sp>
      <p:sp>
        <p:nvSpPr>
          <p:cNvPr id="43923828" name=""/>
          <p:cNvSpPr txBox="1"/>
          <p:nvPr/>
        </p:nvSpPr>
        <p:spPr bwMode="auto">
          <a:xfrm flipH="0" flipV="0">
            <a:off x="9948931" y="1037986"/>
            <a:ext cx="2064017"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lang="de-DE" sz="1800" b="0" i="0" u="none" strike="noStrike" cap="none" spc="0">
                <a:solidFill>
                  <a:schemeClr val="bg1"/>
                </a:solidFill>
                <a:latin typeface="Inter"/>
                <a:ea typeface="Inter"/>
                <a:cs typeface="Inter"/>
              </a:rPr>
              <a:t>kumulierte  Anzahl Halvings </a:t>
            </a:r>
            <a:endParaRPr sz="1800">
              <a:latin typeface="Inter"/>
              <a:cs typeface="Inter"/>
            </a:endParaRPr>
          </a:p>
        </p:txBody>
      </p:sp>
      <p:cxnSp>
        <p:nvCxnSpPr>
          <p:cNvPr id="514672258" name=""/>
          <p:cNvCxnSpPr/>
          <p:nvPr/>
        </p:nvCxnSpPr>
        <p:spPr bwMode="auto">
          <a:xfrm rot="0" flipH="0" flipV="0">
            <a:off x="5817600" y="1879200"/>
            <a:ext cx="0" cy="542703"/>
          </a:xfrm>
          <a:prstGeom prst="line">
            <a:avLst/>
          </a:prstGeom>
          <a:ln w="19049" cap="flat" cmpd="sng" algn="ctr">
            <a:solidFill>
              <a:schemeClr val="bg1"/>
            </a:solidFill>
            <a:prstDash val="solid"/>
            <a:miter lim="800000"/>
            <a:tailEnd type="arrow" w="lg" len="sm"/>
          </a:ln>
        </p:spPr>
        <p:style>
          <a:lnRef idx="1">
            <a:schemeClr val="accent1">
              <a:shade val="50000"/>
            </a:schemeClr>
          </a:lnRef>
          <a:fillRef idx="0">
            <a:schemeClr val="accent1"/>
          </a:fillRef>
          <a:effectRef idx="0">
            <a:schemeClr val="accent1"/>
          </a:effectRef>
          <a:fontRef idx="minor">
            <a:schemeClr val="tx1"/>
          </a:fontRef>
        </p:style>
      </p:cxnSp>
      <p:cxnSp>
        <p:nvCxnSpPr>
          <p:cNvPr id="2019773687" name="Linie 444201807"/>
          <p:cNvCxnSpPr/>
          <p:nvPr/>
        </p:nvCxnSpPr>
        <p:spPr bwMode="auto">
          <a:xfrm rot="0" flipH="0" flipV="0">
            <a:off x="7099200" y="1879200"/>
            <a:ext cx="0" cy="1085406"/>
          </a:xfrm>
          <a:prstGeom prst="line">
            <a:avLst/>
          </a:prstGeom>
          <a:ln w="19049" cap="flat" cmpd="sng" algn="ctr">
            <a:solidFill>
              <a:schemeClr val="bg1"/>
            </a:solidFill>
            <a:prstDash val="solid"/>
            <a:miter lim="800000"/>
            <a:tailEnd type="arrow" w="lg" len="sm"/>
          </a:ln>
        </p:spPr>
        <p:style>
          <a:lnRef idx="1">
            <a:schemeClr val="accent1">
              <a:shade val="50000"/>
            </a:schemeClr>
          </a:lnRef>
          <a:fillRef idx="0">
            <a:schemeClr val="accent1"/>
          </a:fillRef>
          <a:effectRef idx="0">
            <a:schemeClr val="accent1"/>
          </a:effectRef>
          <a:fontRef idx="minor">
            <a:schemeClr val="tx1"/>
          </a:fontRef>
        </p:style>
      </p:cxnSp>
      <p:cxnSp>
        <p:nvCxnSpPr>
          <p:cNvPr id="1751921538" name=""/>
          <p:cNvCxnSpPr/>
          <p:nvPr/>
        </p:nvCxnSpPr>
        <p:spPr bwMode="auto">
          <a:xfrm rot="0" flipH="0" flipV="0">
            <a:off x="8650290" y="1879200"/>
            <a:ext cx="0" cy="831381"/>
          </a:xfrm>
          <a:prstGeom prst="line">
            <a:avLst/>
          </a:prstGeom>
          <a:ln w="19049" cap="flat" cmpd="sng" algn="ctr">
            <a:solidFill>
              <a:schemeClr val="bg1"/>
            </a:solidFill>
            <a:prstDash val="solid"/>
            <a:miter lim="800000"/>
            <a:tailEnd type="arrow" w="lg" len="sm"/>
          </a:ln>
        </p:spPr>
        <p:style>
          <a:lnRef idx="1">
            <a:schemeClr val="accent1">
              <a:shade val="50000"/>
            </a:schemeClr>
          </a:lnRef>
          <a:fillRef idx="0">
            <a:schemeClr val="accent1"/>
          </a:fillRef>
          <a:effectRef idx="0">
            <a:schemeClr val="accent1"/>
          </a:effectRef>
          <a:fontRef idx="minor">
            <a:schemeClr val="tx1"/>
          </a:fontRef>
        </p:style>
      </p:cxnSp>
      <p:cxnSp>
        <p:nvCxnSpPr>
          <p:cNvPr id="1247186193" name=""/>
          <p:cNvCxnSpPr/>
          <p:nvPr/>
        </p:nvCxnSpPr>
        <p:spPr bwMode="auto">
          <a:xfrm rot="0" flipH="1" flipV="0">
            <a:off x="9525600" y="1879200"/>
            <a:ext cx="1611237" cy="1823987"/>
          </a:xfrm>
          <a:prstGeom prst="bentConnector5">
            <a:avLst>
              <a:gd name="adj1" fmla="val -5"/>
              <a:gd name="adj2" fmla="val 50000"/>
              <a:gd name="adj3" fmla="val -5"/>
            </a:avLst>
          </a:prstGeom>
          <a:ln w="19049" cap="flat" cmpd="sng" algn="ctr">
            <a:solidFill>
              <a:schemeClr val="bg1"/>
            </a:solidFill>
            <a:prstDash val="solid"/>
            <a:miter/>
            <a:tailEnd type="arrow" w="lg" len="sm"/>
          </a:ln>
        </p:spPr>
        <p:style>
          <a:lnRef idx="1">
            <a:schemeClr val="accent1">
              <a:shade val="50000"/>
            </a:schemeClr>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2013135160" name=""/>
          <p:cNvPicPr>
            <a:picLocks noChangeAspect="1"/>
          </p:cNvPicPr>
          <p:nvPr>
            <p:ph sz="half" idx="2"/>
          </p:nvPr>
        </p:nvPicPr>
        <p:blipFill>
          <a:blip r:embed="rId3"/>
          <a:stretch/>
        </p:blipFill>
        <p:spPr bwMode="auto">
          <a:xfrm rot="0">
            <a:off x="4287643" y="1031466"/>
            <a:ext cx="6365394" cy="4795058"/>
          </a:xfrm>
          <a:prstGeom prst="rect">
            <a:avLst/>
          </a:prstGeom>
        </p:spPr>
      </p:pic>
      <p:sp>
        <p:nvSpPr>
          <p:cNvPr id="99860271" name="Titel 1"/>
          <p:cNvSpPr>
            <a:spLocks noGrp="1"/>
          </p:cNvSpPr>
          <p:nvPr>
            <p:ph type="title"/>
          </p:nvPr>
        </p:nvSpPr>
        <p:spPr bwMode="auto">
          <a:xfrm>
            <a:off x="148140" y="2230250"/>
            <a:ext cx="2455380"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a:t>Garantie</a:t>
            </a:r>
            <a:br>
              <a:rPr/>
            </a:br>
            <a:r>
              <a:rPr/>
              <a:t>der Geldmenge</a:t>
            </a:r>
            <a:endParaRPr/>
          </a:p>
        </p:txBody>
      </p:sp>
      <p:sp>
        <p:nvSpPr>
          <p:cNvPr id="1728831317" name="Content Placeholder 7"/>
          <p:cNvSpPr>
            <a:spLocks noGrp="1"/>
          </p:cNvSpPr>
          <p:nvPr>
            <p:ph sz="quarter" idx="13"/>
          </p:nvPr>
        </p:nvSpPr>
        <p:spPr bwMode="auto">
          <a:xfrm rot="16199933" flipH="0" flipV="0">
            <a:off x="9902306" y="4610808"/>
            <a:ext cx="4010887" cy="210434"/>
          </a:xfrm>
        </p:spPr>
        <p:txBody>
          <a:bodyPr vertOverflow="overflow" horzOverflow="overflow" vert="horz" wrap="square" lIns="91440" tIns="45720" rIns="91440" bIns="45720" numCol="1" spcCol="0" rtlCol="0" fromWordArt="0" anchor="t" anchorCtr="0" forceAA="0" upright="0" compatLnSpc="0">
            <a:normAutofit/>
          </a:bodyPr>
          <a:lstStyle>
            <a:lvl1pPr>
              <a:buNone/>
              <a:defRPr sz="1100">
                <a:solidFill>
                  <a:schemeClr val="bg1"/>
                </a:solidFill>
                <a:latin typeface="Poppins"/>
                <a:ea typeface="Poppins"/>
                <a:cs typeface="Poppins"/>
              </a:defRPr>
            </a:lvl1pPr>
            <a:lvl2pPr>
              <a:buNone/>
              <a:defRPr/>
            </a:lvl2pPr>
            <a:lvl3pPr>
              <a:buNone/>
              <a:defRPr/>
            </a:lvl3pPr>
            <a:lvl4pPr>
              <a:buNone/>
              <a:defRPr/>
            </a:lvl4pPr>
            <a:lvl5pPr algn="l">
              <a:buNone/>
              <a:defRPr>
                <a:solidFill>
                  <a:schemeClr val="bg1"/>
                </a:solidFill>
              </a:defRPr>
            </a:lvl5pPr>
          </a:lstStyle>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517020811" name=""/>
          <p:cNvPicPr>
            <a:picLocks noChangeAspect="1"/>
          </p:cNvPicPr>
          <p:nvPr>
            <p:ph sz="half" idx="2"/>
          </p:nvPr>
        </p:nvPicPr>
        <p:blipFill>
          <a:blip r:embed="rId3"/>
          <a:stretch/>
        </p:blipFill>
        <p:spPr bwMode="auto">
          <a:xfrm rot="0">
            <a:off x="4237716" y="1031466"/>
            <a:ext cx="6465249" cy="4795058"/>
          </a:xfrm>
          <a:prstGeom prst="rect">
            <a:avLst/>
          </a:prstGeom>
        </p:spPr>
      </p:pic>
      <p:sp>
        <p:nvSpPr>
          <p:cNvPr id="14923059" name="Titel 1"/>
          <p:cNvSpPr>
            <a:spLocks noGrp="1"/>
          </p:cNvSpPr>
          <p:nvPr>
            <p:ph type="title"/>
          </p:nvPr>
        </p:nvSpPr>
        <p:spPr bwMode="auto">
          <a:xfrm>
            <a:off x="148140" y="2230250"/>
            <a:ext cx="2455380"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a:t>Bitcoin Inflation</a:t>
            </a:r>
            <a:br>
              <a:rPr/>
            </a:br>
            <a:r>
              <a:rPr/>
              <a:t>vs. Zeit</a:t>
            </a:r>
            <a:endParaRPr/>
          </a:p>
        </p:txBody>
      </p:sp>
      <p:sp>
        <p:nvSpPr>
          <p:cNvPr id="185790383" name="Content Placeholder 7"/>
          <p:cNvSpPr>
            <a:spLocks noGrp="1"/>
          </p:cNvSpPr>
          <p:nvPr>
            <p:ph sz="quarter" idx="13"/>
          </p:nvPr>
        </p:nvSpPr>
        <p:spPr bwMode="auto">
          <a:xfrm rot="16199933" flipH="0" flipV="0">
            <a:off x="9902306" y="4610808"/>
            <a:ext cx="4010887" cy="210434"/>
          </a:xfrm>
        </p:spPr>
        <p:txBody>
          <a:bodyPr vertOverflow="overflow" horzOverflow="overflow" vert="horz" wrap="square" lIns="91440" tIns="45720" rIns="91440" bIns="45720" numCol="1" spcCol="0" rtlCol="0" fromWordArt="0" anchor="t" anchorCtr="0" forceAA="0" upright="0" compatLnSpc="0">
            <a:normAutofit/>
          </a:bodyPr>
          <a:lstStyle>
            <a:lvl1pPr>
              <a:buNone/>
              <a:defRPr sz="1100">
                <a:solidFill>
                  <a:schemeClr val="bg1"/>
                </a:solidFill>
                <a:latin typeface="Poppins"/>
                <a:ea typeface="Poppins"/>
                <a:cs typeface="Poppins"/>
              </a:defRPr>
            </a:lvl1pPr>
            <a:lvl2pPr>
              <a:buNone/>
              <a:defRPr/>
            </a:lvl2pPr>
            <a:lvl3pPr>
              <a:buNone/>
              <a:defRPr/>
            </a:lvl3pPr>
            <a:lvl4pPr>
              <a:buNone/>
              <a:defRPr/>
            </a:lvl4pPr>
            <a:lvl5pPr algn="l">
              <a:buNone/>
              <a:defRPr>
                <a:solidFill>
                  <a:schemeClr val="bg1"/>
                </a:solidFill>
              </a:defRPr>
            </a:lvl5pPr>
          </a:lstStyle>
          <a:p>
            <a:pPr>
              <a:defRPr/>
            </a:pPr>
            <a:r>
              <a:rPr/>
              <a:t>Bildquelle: xyz</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436192699" name=""/>
          <p:cNvPicPr>
            <a:picLocks noChangeAspect="1"/>
          </p:cNvPicPr>
          <p:nvPr>
            <p:ph sz="half" idx="2"/>
          </p:nvPr>
        </p:nvPicPr>
        <p:blipFill>
          <a:blip r:embed="rId3"/>
          <a:stretch/>
        </p:blipFill>
        <p:spPr bwMode="auto">
          <a:xfrm rot="0">
            <a:off x="3868736" y="1332656"/>
            <a:ext cx="7219262" cy="1798683"/>
          </a:xfrm>
          <a:prstGeom prst="rect">
            <a:avLst/>
          </a:prstGeom>
        </p:spPr>
      </p:pic>
      <p:sp>
        <p:nvSpPr>
          <p:cNvPr id="551500893" name="Titel 1"/>
          <p:cNvSpPr>
            <a:spLocks noGrp="1"/>
          </p:cNvSpPr>
          <p:nvPr>
            <p:ph type="title"/>
          </p:nvPr>
        </p:nvSpPr>
        <p:spPr bwMode="auto">
          <a:xfrm>
            <a:off x="148140" y="2230251"/>
            <a:ext cx="2455381"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a:t>Bitcoin</a:t>
            </a:r>
            <a:br>
              <a:rPr/>
            </a:br>
            <a:r>
              <a:rPr/>
              <a:t>Timechain</a:t>
            </a:r>
            <a:endParaRPr/>
          </a:p>
        </p:txBody>
      </p:sp>
      <p:sp>
        <p:nvSpPr>
          <p:cNvPr id="1853155440" name="Inhaltsplatzhalter 3"/>
          <p:cNvSpPr>
            <a:spLocks noGrp="1"/>
          </p:cNvSpPr>
          <p:nvPr>
            <p:ph sz="half" idx="2"/>
          </p:nvPr>
        </p:nvSpPr>
        <p:spPr bwMode="auto">
          <a:xfrm flipH="0" flipV="0">
            <a:off x="3868736" y="3768843"/>
            <a:ext cx="7219260" cy="2057684"/>
          </a:xfrm>
        </p:spPr>
        <p:txBody>
          <a:bodyPr vertOverflow="overflow" horzOverflow="overflow" vert="horz" wrap="square" lIns="91440" tIns="45720" rIns="91440" bIns="45720" numCol="1" spcCol="0" rtlCol="0" fromWordArt="0" anchor="t" anchorCtr="0" forceAA="0" upright="0" compatLnSpc="0">
            <a:normAutofit fontScale="95000" lnSpcReduction="1000"/>
          </a:bodyPr>
          <a:lstStyle>
            <a:lvl1pPr marL="0" indent="0" algn="l">
              <a:lnSpc>
                <a:spcPct val="100000"/>
              </a:lnSpc>
              <a:spcBef>
                <a:spcPts val="0"/>
              </a:spcBef>
              <a:buFont typeface="Arial"/>
              <a:buNone/>
              <a:defRPr sz="2000" b="0">
                <a:solidFill>
                  <a:schemeClr val="bg1"/>
                </a:solidFill>
                <a:latin typeface="Inter"/>
                <a:ea typeface="Inter"/>
                <a:cs typeface="Inter"/>
              </a:defRPr>
            </a:lvl1pPr>
            <a:lvl2pPr>
              <a:buFont typeface="Arial"/>
              <a:buNone/>
              <a:defRPr b="0">
                <a:solidFill>
                  <a:schemeClr val="bg1"/>
                </a:solidFill>
                <a:latin typeface="Poppins"/>
                <a:ea typeface="Poppins"/>
                <a:cs typeface="Poppins"/>
              </a:defRPr>
            </a:lvl2pPr>
            <a:lvl3pPr>
              <a:buFont typeface="Arial"/>
              <a:buNone/>
              <a:defRPr b="0">
                <a:solidFill>
                  <a:schemeClr val="bg1"/>
                </a:solidFill>
                <a:latin typeface="Poppins"/>
                <a:ea typeface="Poppins"/>
                <a:cs typeface="Poppins"/>
              </a:defRPr>
            </a:lvl3pPr>
            <a:lvl4pPr>
              <a:buFont typeface="Arial"/>
              <a:buNone/>
              <a:defRPr b="0">
                <a:solidFill>
                  <a:schemeClr val="bg1"/>
                </a:solidFill>
                <a:latin typeface="Poppins"/>
                <a:ea typeface="Poppins"/>
                <a:cs typeface="Poppins"/>
              </a:defRPr>
            </a:lvl4pPr>
            <a:lvl5pPr>
              <a:buFont typeface="Arial"/>
              <a:buNone/>
              <a:defRPr b="0">
                <a:solidFill>
                  <a:schemeClr val="bg1"/>
                </a:solidFill>
                <a:latin typeface="Poppins"/>
                <a:ea typeface="Poppins"/>
                <a:cs typeface="Poppins"/>
              </a:defRPr>
            </a:lvl5pPr>
            <a:lvl6pPr>
              <a:buFont typeface="Arial"/>
              <a:buNone/>
              <a:defRPr b="0">
                <a:solidFill>
                  <a:schemeClr val="bg1"/>
                </a:solidFill>
                <a:latin typeface="Poppins"/>
                <a:ea typeface="Poppins"/>
                <a:cs typeface="Poppins"/>
              </a:defRPr>
            </a:lvl6pPr>
            <a:lvl7pPr>
              <a:buFont typeface="Arial"/>
              <a:buNone/>
              <a:defRPr b="0">
                <a:solidFill>
                  <a:schemeClr val="bg1"/>
                </a:solidFill>
                <a:latin typeface="Poppins"/>
                <a:ea typeface="Poppins"/>
                <a:cs typeface="Poppins"/>
              </a:defRPr>
            </a:lvl7pPr>
            <a:lvl8pPr>
              <a:buFont typeface="Arial"/>
              <a:buNone/>
              <a:defRPr b="0">
                <a:solidFill>
                  <a:schemeClr val="bg1"/>
                </a:solidFill>
                <a:latin typeface="Poppins"/>
                <a:ea typeface="Poppins"/>
                <a:cs typeface="Poppins"/>
              </a:defRPr>
            </a:lvl8pPr>
            <a:lvl9pPr>
              <a:buFont typeface="Arial"/>
              <a:buNone/>
              <a:defRPr b="0">
                <a:solidFill>
                  <a:schemeClr val="bg1"/>
                </a:solidFill>
                <a:latin typeface="Poppins"/>
                <a:ea typeface="Poppins"/>
                <a:cs typeface="Poppins"/>
              </a:defRPr>
            </a:lvl9pPr>
          </a:lstStyle>
          <a:p>
            <a:pPr>
              <a:defRPr/>
            </a:pPr>
            <a:r>
              <a:rPr lang="de-DE" sz="2000" b="0" i="0" u="none" strike="noStrike" cap="none" spc="0">
                <a:solidFill>
                  <a:schemeClr val="bg1"/>
                </a:solidFill>
                <a:latin typeface="Inter"/>
                <a:ea typeface="Inter"/>
                <a:cs typeface="Inter"/>
              </a:rPr>
              <a:t>Die Bitcoin-Blockchain ist ein Art dezentrales, transparentes, digitales Kassenbuch, welches auf der ganzen Welt auf unzähligen Computern verteilt geführt wird.   </a:t>
            </a:r>
            <a:endParaRPr lang="de-DE" sz="2000" b="0" i="0" u="none" strike="noStrike" cap="none" spc="0">
              <a:solidFill>
                <a:schemeClr val="bg1"/>
              </a:solidFill>
              <a:latin typeface="Inter"/>
              <a:ea typeface="Inter"/>
              <a:cs typeface="Inter"/>
            </a:endParaRPr>
          </a:p>
          <a:p>
            <a:pPr>
              <a:defRPr/>
            </a:pPr>
            <a:endParaRPr/>
          </a:p>
          <a:p>
            <a:pPr>
              <a:defRPr/>
            </a:pPr>
            <a:r>
              <a:rPr lang="de-DE" sz="2000" b="0" i="0" u="none" strike="noStrike" cap="none" spc="0">
                <a:solidFill>
                  <a:schemeClr val="bg1"/>
                </a:solidFill>
                <a:latin typeface="Inter"/>
                <a:ea typeface="Inter"/>
                <a:cs typeface="Inter"/>
              </a:rPr>
              <a:t>Alle 10 Minuten wird durch sogenannte „Bitcoin-Miner“ ein neuer Block gefunden, welcher als eine neubeschriebene Seite in einem Kassenbuch angesehen werden kann. </a:t>
            </a:r>
            <a:endParaRPr lang="de-DE" sz="2000" b="0" i="0" u="none" strike="noStrike" cap="none" spc="0">
              <a:solidFill>
                <a:schemeClr val="bg1"/>
              </a:solidFill>
              <a:latin typeface="Inter"/>
              <a:ea typeface="Inter"/>
              <a:cs typeface="Inter"/>
            </a:endParaRPr>
          </a:p>
        </p:txBody>
      </p:sp>
      <p:sp>
        <p:nvSpPr>
          <p:cNvPr id="2042731633" name="Content Placeholder 7"/>
          <p:cNvSpPr>
            <a:spLocks noGrp="1"/>
          </p:cNvSpPr>
          <p:nvPr>
            <p:ph sz="quarter" idx="13"/>
          </p:nvPr>
        </p:nvSpPr>
        <p:spPr bwMode="auto">
          <a:xfrm rot="16199933" flipH="0" flipV="0">
            <a:off x="9902306" y="4610808"/>
            <a:ext cx="4010887" cy="210434"/>
          </a:xfrm>
        </p:spPr>
        <p:txBody>
          <a:bodyPr vertOverflow="overflow" horzOverflow="overflow" vert="horz" wrap="square" lIns="91440" tIns="45720" rIns="91440" bIns="45720" numCol="1" spcCol="0" rtlCol="0" fromWordArt="0" anchor="t" anchorCtr="0" forceAA="0" upright="0" compatLnSpc="0">
            <a:normAutofit/>
          </a:bodyPr>
          <a:lstStyle>
            <a:lvl1pPr>
              <a:buNone/>
              <a:defRPr sz="1100">
                <a:solidFill>
                  <a:schemeClr val="bg1"/>
                </a:solidFill>
                <a:latin typeface="Poppins"/>
                <a:ea typeface="Poppins"/>
                <a:cs typeface="Poppins"/>
              </a:defRPr>
            </a:lvl1pPr>
            <a:lvl2pPr>
              <a:buNone/>
              <a:defRPr/>
            </a:lvl2pPr>
            <a:lvl3pPr>
              <a:buNone/>
              <a:defRPr/>
            </a:lvl3pPr>
            <a:lvl4pPr>
              <a:buNone/>
              <a:defRPr/>
            </a:lvl4pPr>
            <a:lvl5pPr algn="l">
              <a:buNone/>
              <a:defRPr>
                <a:solidFill>
                  <a:schemeClr val="bg1"/>
                </a:solidFill>
              </a:defRPr>
            </a:lvl5pPr>
          </a:lstStyle>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859439138" name="Content Placeholder 7"/>
          <p:cNvSpPr>
            <a:spLocks noGrp="1"/>
          </p:cNvSpPr>
          <p:nvPr>
            <p:ph sz="quarter" idx="13"/>
          </p:nvPr>
        </p:nvSpPr>
        <p:spPr bwMode="auto">
          <a:xfrm rot="16199933" flipH="0" flipV="0">
            <a:off x="9902306" y="4610808"/>
            <a:ext cx="4010887" cy="210434"/>
          </a:xfrm>
        </p:spPr>
        <p:txBody>
          <a:bodyPr vertOverflow="overflow" horzOverflow="overflow" vert="horz" wrap="square" lIns="91440" tIns="45720" rIns="91440" bIns="45720" numCol="1" spcCol="0" rtlCol="0" fromWordArt="0" anchor="t" anchorCtr="0" forceAA="0" upright="0" compatLnSpc="0">
            <a:normAutofit/>
          </a:bodyPr>
          <a:lstStyle>
            <a:lvl1pPr>
              <a:buNone/>
              <a:defRPr sz="1100">
                <a:solidFill>
                  <a:schemeClr val="bg1"/>
                </a:solidFill>
                <a:latin typeface="Poppins"/>
                <a:ea typeface="Poppins"/>
                <a:cs typeface="Poppins"/>
              </a:defRPr>
            </a:lvl1pPr>
            <a:lvl2pPr>
              <a:buNone/>
              <a:defRPr/>
            </a:lvl2pPr>
            <a:lvl3pPr>
              <a:buNone/>
              <a:defRPr/>
            </a:lvl3pPr>
            <a:lvl4pPr>
              <a:buNone/>
              <a:defRPr/>
            </a:lvl4pPr>
            <a:lvl5pPr algn="l">
              <a:buNone/>
              <a:defRPr>
                <a:solidFill>
                  <a:schemeClr val="bg1"/>
                </a:solidFill>
              </a:defRPr>
            </a:lvl5pPr>
          </a:lstStyle>
          <a:p>
            <a:pPr>
              <a:defRPr/>
            </a:pPr>
            <a:endParaRPr/>
          </a:p>
        </p:txBody>
      </p:sp>
      <p:pic>
        <p:nvPicPr>
          <p:cNvPr id="292548870" name=""/>
          <p:cNvPicPr>
            <a:picLocks noChangeAspect="1"/>
          </p:cNvPicPr>
          <p:nvPr>
            <p:ph type="pic" sz="quarter"/>
          </p:nvPr>
        </p:nvPicPr>
        <p:blipFill>
          <a:blip r:embed="rId3"/>
          <a:stretch/>
        </p:blipFill>
        <p:spPr bwMode="auto">
          <a:xfrm rot="0" flipH="0" flipV="0">
            <a:off x="1453361" y="658650"/>
            <a:ext cx="8405018" cy="606282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016046440" name="Content Placeholder 7"/>
          <p:cNvSpPr>
            <a:spLocks noGrp="1"/>
          </p:cNvSpPr>
          <p:nvPr>
            <p:ph sz="quarter" idx="13"/>
          </p:nvPr>
        </p:nvSpPr>
        <p:spPr bwMode="auto">
          <a:xfrm rot="16199933" flipH="0" flipV="0">
            <a:off x="9902306" y="4610808"/>
            <a:ext cx="4010887" cy="210434"/>
          </a:xfrm>
        </p:spPr>
        <p:txBody>
          <a:bodyPr vertOverflow="overflow" horzOverflow="overflow" vert="horz" wrap="square" lIns="91440" tIns="45720" rIns="91440" bIns="45720" numCol="1" spcCol="0" rtlCol="0" fromWordArt="0" anchor="t" anchorCtr="0" forceAA="0" upright="0" compatLnSpc="0">
            <a:normAutofit/>
          </a:bodyPr>
          <a:lstStyle>
            <a:lvl1pPr>
              <a:buNone/>
              <a:defRPr sz="1100">
                <a:solidFill>
                  <a:schemeClr val="bg1"/>
                </a:solidFill>
                <a:latin typeface="Poppins"/>
                <a:ea typeface="Poppins"/>
                <a:cs typeface="Poppins"/>
              </a:defRPr>
            </a:lvl1pPr>
            <a:lvl2pPr>
              <a:buNone/>
              <a:defRPr/>
            </a:lvl2pPr>
            <a:lvl3pPr>
              <a:buNone/>
              <a:defRPr/>
            </a:lvl3pPr>
            <a:lvl4pPr>
              <a:buNone/>
              <a:defRPr/>
            </a:lvl4pPr>
            <a:lvl5pPr algn="l">
              <a:buNone/>
              <a:defRPr>
                <a:solidFill>
                  <a:schemeClr val="bg1"/>
                </a:solidFill>
              </a:defRPr>
            </a:lvl5pPr>
          </a:lstStyle>
          <a:p>
            <a:pPr>
              <a:defRPr/>
            </a:pPr>
            <a:endParaRPr/>
          </a:p>
        </p:txBody>
      </p:sp>
      <p:pic>
        <p:nvPicPr>
          <p:cNvPr id="279535282" name=""/>
          <p:cNvPicPr>
            <a:picLocks noChangeAspect="1"/>
          </p:cNvPicPr>
          <p:nvPr>
            <p:ph type="pic" sz="quarter"/>
          </p:nvPr>
        </p:nvPicPr>
        <p:blipFill>
          <a:blip r:embed="rId3"/>
          <a:stretch/>
        </p:blipFill>
        <p:spPr bwMode="auto">
          <a:xfrm rot="0">
            <a:off x="1776412" y="1082674"/>
            <a:ext cx="2543175" cy="1695449"/>
          </a:xfrm>
          <a:prstGeom prst="rect">
            <a:avLst/>
          </a:prstGeom>
        </p:spPr>
      </p:pic>
      <p:pic>
        <p:nvPicPr>
          <p:cNvPr id="94451676" name=""/>
          <p:cNvPicPr>
            <a:picLocks noChangeAspect="1"/>
          </p:cNvPicPr>
          <p:nvPr/>
        </p:nvPicPr>
        <p:blipFill>
          <a:blip r:embed="rId4"/>
          <a:stretch/>
        </p:blipFill>
        <p:spPr bwMode="auto">
          <a:xfrm>
            <a:off x="8279017" y="1082674"/>
            <a:ext cx="2324098" cy="1714500"/>
          </a:xfrm>
          <a:prstGeom prst="rect">
            <a:avLst/>
          </a:prstGeom>
        </p:spPr>
      </p:pic>
      <p:pic>
        <p:nvPicPr>
          <p:cNvPr id="865689200" name=""/>
          <p:cNvPicPr>
            <a:picLocks noChangeAspect="1"/>
          </p:cNvPicPr>
          <p:nvPr/>
        </p:nvPicPr>
        <p:blipFill>
          <a:blip r:embed="rId5"/>
          <a:stretch/>
        </p:blipFill>
        <p:spPr bwMode="auto">
          <a:xfrm>
            <a:off x="4157662" y="4021137"/>
            <a:ext cx="3876674" cy="2181224"/>
          </a:xfrm>
          <a:prstGeom prst="rect">
            <a:avLst/>
          </a:prstGeom>
        </p:spPr>
      </p:pic>
      <p:sp>
        <p:nvSpPr>
          <p:cNvPr id="1092212667" name=""/>
          <p:cNvSpPr txBox="1"/>
          <p:nvPr/>
        </p:nvSpPr>
        <p:spPr bwMode="auto">
          <a:xfrm flipH="0" flipV="0">
            <a:off x="1633228" y="561735"/>
            <a:ext cx="2829541"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lang="de-DE" sz="1800" b="0" i="0" u="none" strike="noStrike" cap="none" spc="0">
                <a:solidFill>
                  <a:schemeClr val="bg1"/>
                </a:solidFill>
                <a:latin typeface="Inter"/>
                <a:ea typeface="Inter"/>
                <a:cs typeface="Inter"/>
              </a:rPr>
              <a:t>Miner (erzeugen Blöcke)</a:t>
            </a:r>
            <a:endParaRPr sz="1800">
              <a:latin typeface="Inter"/>
              <a:cs typeface="Inter"/>
            </a:endParaRPr>
          </a:p>
        </p:txBody>
      </p:sp>
      <p:sp>
        <p:nvSpPr>
          <p:cNvPr id="754444330" name=""/>
          <p:cNvSpPr txBox="1"/>
          <p:nvPr/>
        </p:nvSpPr>
        <p:spPr bwMode="auto">
          <a:xfrm flipH="0" flipV="0">
            <a:off x="7788001" y="561735"/>
            <a:ext cx="3306133"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lang="de-DE" sz="1800" b="0" i="0" u="none" strike="noStrike" cap="none" spc="0">
                <a:solidFill>
                  <a:schemeClr val="bg1"/>
                </a:solidFill>
                <a:latin typeface="Inter"/>
                <a:ea typeface="Inter"/>
                <a:cs typeface="Inter"/>
              </a:rPr>
              <a:t>Nodes (verifizieren Blöcke)</a:t>
            </a:r>
            <a:endParaRPr sz="1800">
              <a:latin typeface="Inter"/>
              <a:cs typeface="Inter"/>
            </a:endParaRPr>
          </a:p>
        </p:txBody>
      </p:sp>
      <p:sp>
        <p:nvSpPr>
          <p:cNvPr id="1639186087" name=""/>
          <p:cNvSpPr txBox="1"/>
          <p:nvPr/>
        </p:nvSpPr>
        <p:spPr bwMode="auto">
          <a:xfrm flipH="0" flipV="0">
            <a:off x="3914781" y="3512104"/>
            <a:ext cx="4364236"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lang="de-DE" sz="1800" b="0" i="0" u="none" strike="noStrike" cap="none" spc="0">
                <a:solidFill>
                  <a:schemeClr val="bg1"/>
                </a:solidFill>
                <a:latin typeface="Inter"/>
                <a:ea typeface="Inter"/>
                <a:cs typeface="Inter"/>
              </a:rPr>
              <a:t>Nutzer (senden / empfangen TX)</a:t>
            </a:r>
            <a:endParaRPr sz="1800">
              <a:latin typeface="Inter"/>
              <a:cs typeface="Inter"/>
            </a:endParaRPr>
          </a:p>
        </p:txBody>
      </p:sp>
      <p:cxnSp>
        <p:nvCxnSpPr>
          <p:cNvPr id="929106341" name=""/>
          <p:cNvCxnSpPr/>
          <p:nvPr/>
        </p:nvCxnSpPr>
        <p:spPr bwMode="auto">
          <a:xfrm rot="0" flipH="0" flipV="0">
            <a:off x="5232796" y="1818000"/>
            <a:ext cx="2131218" cy="0"/>
          </a:xfrm>
          <a:prstGeom prst="line">
            <a:avLst/>
          </a:prstGeom>
          <a:ln w="19049" cap="flat" cmpd="sng" algn="ctr">
            <a:solidFill>
              <a:schemeClr val="bg1"/>
            </a:solidFill>
            <a:prstDash val="solid"/>
            <a:miter lim="800000"/>
            <a:headEnd type="arrow" w="lg" len="sm"/>
            <a:tailEnd type="arrow" w="lg" len="sm"/>
          </a:ln>
        </p:spPr>
        <p:style>
          <a:lnRef idx="1">
            <a:schemeClr val="accent1">
              <a:shade val="50000"/>
            </a:schemeClr>
          </a:lnRef>
          <a:fillRef idx="0">
            <a:schemeClr val="accent1"/>
          </a:fillRef>
          <a:effectRef idx="0">
            <a:schemeClr val="accent1"/>
          </a:effectRef>
          <a:fontRef idx="minor">
            <a:schemeClr val="tx1"/>
          </a:fontRef>
        </p:style>
      </p:cxnSp>
      <p:cxnSp>
        <p:nvCxnSpPr>
          <p:cNvPr id="1243408635" name=""/>
          <p:cNvCxnSpPr/>
          <p:nvPr/>
        </p:nvCxnSpPr>
        <p:spPr bwMode="auto">
          <a:xfrm rot="0" flipH="0" flipV="0">
            <a:off x="2573822" y="3129317"/>
            <a:ext cx="1167176" cy="1131693"/>
          </a:xfrm>
          <a:prstGeom prst="line">
            <a:avLst/>
          </a:prstGeom>
          <a:ln w="19049" cap="flat" cmpd="sng" algn="ctr">
            <a:solidFill>
              <a:schemeClr val="bg1"/>
            </a:solidFill>
            <a:prstDash val="solid"/>
            <a:miter lim="800000"/>
            <a:headEnd type="arrow" w="lg" len="sm"/>
            <a:tailEnd type="arrow" w="lg" len="sm"/>
          </a:ln>
        </p:spPr>
        <p:style>
          <a:lnRef idx="1">
            <a:schemeClr val="accent1">
              <a:shade val="50000"/>
            </a:schemeClr>
          </a:lnRef>
          <a:fillRef idx="0">
            <a:schemeClr val="accent1"/>
          </a:fillRef>
          <a:effectRef idx="0">
            <a:schemeClr val="accent1"/>
          </a:effectRef>
          <a:fontRef idx="minor">
            <a:schemeClr val="tx1"/>
          </a:fontRef>
        </p:style>
      </p:cxnSp>
      <p:cxnSp>
        <p:nvCxnSpPr>
          <p:cNvPr id="520220540" name=""/>
          <p:cNvCxnSpPr/>
          <p:nvPr/>
        </p:nvCxnSpPr>
        <p:spPr bwMode="auto">
          <a:xfrm rot="0" flipH="1" flipV="0">
            <a:off x="8405503" y="3129317"/>
            <a:ext cx="1167175" cy="1131692"/>
          </a:xfrm>
          <a:prstGeom prst="line">
            <a:avLst/>
          </a:prstGeom>
          <a:ln w="19049" cap="flat" cmpd="sng" algn="ctr">
            <a:solidFill>
              <a:schemeClr val="bg1"/>
            </a:solidFill>
            <a:prstDash val="solid"/>
            <a:miter lim="800000"/>
            <a:headEnd type="arrow" w="lg" len="sm"/>
            <a:tailEnd type="arrow" w="lg" len="sm"/>
          </a:ln>
        </p:spPr>
        <p:style>
          <a:lnRef idx="1">
            <a:schemeClr val="accent1">
              <a:shade val="50000"/>
            </a:schemeClr>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346946918" name="Titel 1"/>
          <p:cNvSpPr>
            <a:spLocks noGrp="1"/>
          </p:cNvSpPr>
          <p:nvPr>
            <p:ph type="title"/>
          </p:nvPr>
        </p:nvSpPr>
        <p:spPr bwMode="auto">
          <a:xfrm>
            <a:off x="148140" y="2230252"/>
            <a:ext cx="2455381"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a:t>Problemlöser</a:t>
            </a:r>
            <a:br>
              <a:rPr/>
            </a:br>
            <a:r>
              <a:rPr/>
              <a:t>Bitcoin</a:t>
            </a:r>
            <a:endParaRPr/>
          </a:p>
        </p:txBody>
      </p:sp>
      <p:sp>
        <p:nvSpPr>
          <p:cNvPr id="1046957238" name="Inhaltsplatzhalter 3"/>
          <p:cNvSpPr>
            <a:spLocks noGrp="1"/>
          </p:cNvSpPr>
          <p:nvPr>
            <p:ph sz="half" idx="2"/>
          </p:nvPr>
        </p:nvSpPr>
        <p:spPr bwMode="auto">
          <a:xfrm>
            <a:off x="3868736" y="1033198"/>
            <a:ext cx="3543093" cy="4795198"/>
          </a:xfrm>
        </p:spPr>
        <p:txBody>
          <a:bodyPr vertOverflow="overflow" horzOverflow="overflow" vert="horz" wrap="square" lIns="91440" tIns="45720" rIns="91440" bIns="45720" numCol="1" spcCol="0" rtlCol="0" fromWordArt="0" anchor="ctr" anchorCtr="0" forceAA="0" compatLnSpc="0">
            <a:normAutofit/>
          </a:bodyPr>
          <a:lstStyle>
            <a:lvl1pPr>
              <a:lnSpc>
                <a:spcPct val="114999"/>
              </a:lnSpc>
              <a:buFont typeface="Arial"/>
              <a:buChar char="•"/>
              <a:defRPr sz="2000" b="0">
                <a:solidFill>
                  <a:schemeClr val="bg1"/>
                </a:solidFill>
                <a:latin typeface="Inter"/>
                <a:ea typeface="Inter"/>
                <a:cs typeface="Inter"/>
              </a:defRPr>
            </a:lvl1pPr>
            <a:lvl2pPr>
              <a:buFont typeface="Arial"/>
              <a:buChar char="•"/>
              <a:defRPr b="0">
                <a:solidFill>
                  <a:schemeClr val="bg1"/>
                </a:solidFill>
                <a:latin typeface="Poppins"/>
                <a:ea typeface="Poppins"/>
                <a:cs typeface="Poppins"/>
              </a:defRPr>
            </a:lvl2pPr>
            <a:lvl3pPr>
              <a:buFont typeface="Arial"/>
              <a:buChar char="•"/>
              <a:defRPr b="0">
                <a:solidFill>
                  <a:schemeClr val="bg1"/>
                </a:solidFill>
                <a:latin typeface="Poppins"/>
                <a:ea typeface="Poppins"/>
                <a:cs typeface="Poppins"/>
              </a:defRPr>
            </a:lvl3pPr>
            <a:lvl4pPr>
              <a:buFont typeface="Arial"/>
              <a:buChar char="•"/>
              <a:defRPr b="0">
                <a:solidFill>
                  <a:schemeClr val="bg1"/>
                </a:solidFill>
                <a:latin typeface="Poppins"/>
                <a:ea typeface="Poppins"/>
                <a:cs typeface="Poppins"/>
              </a:defRPr>
            </a:lvl4pPr>
            <a:lvl5pPr>
              <a:buFont typeface="Arial"/>
              <a:buChar char="•"/>
              <a:defRPr b="0">
                <a:solidFill>
                  <a:schemeClr val="bg1"/>
                </a:solidFill>
                <a:latin typeface="Poppins"/>
                <a:ea typeface="Poppins"/>
                <a:cs typeface="Poppins"/>
              </a:defRPr>
            </a:lvl5pPr>
            <a:lvl6pPr>
              <a:buFont typeface="Arial"/>
              <a:buChar char="•"/>
              <a:defRPr b="0">
                <a:solidFill>
                  <a:schemeClr val="bg1"/>
                </a:solidFill>
                <a:latin typeface="Poppins"/>
                <a:ea typeface="Poppins"/>
                <a:cs typeface="Poppins"/>
              </a:defRPr>
            </a:lvl6pPr>
            <a:lvl7pPr>
              <a:buFont typeface="Arial"/>
              <a:buChar char="•"/>
              <a:defRPr b="0">
                <a:solidFill>
                  <a:schemeClr val="bg1"/>
                </a:solidFill>
                <a:latin typeface="Poppins"/>
                <a:ea typeface="Poppins"/>
                <a:cs typeface="Poppins"/>
              </a:defRPr>
            </a:lvl7pPr>
            <a:lvl8pPr>
              <a:buFont typeface="Arial"/>
              <a:buChar char="•"/>
              <a:defRPr b="0">
                <a:solidFill>
                  <a:schemeClr val="bg1"/>
                </a:solidFill>
                <a:latin typeface="Poppins"/>
                <a:ea typeface="Poppins"/>
                <a:cs typeface="Poppins"/>
              </a:defRPr>
            </a:lvl8pPr>
            <a:lvl9pPr>
              <a:buFont typeface="Arial"/>
              <a:buChar char="•"/>
              <a:defRPr b="0">
                <a:solidFill>
                  <a:schemeClr val="bg1"/>
                </a:solidFill>
                <a:latin typeface="Poppins"/>
                <a:ea typeface="Poppins"/>
                <a:cs typeface="Poppins"/>
              </a:defRPr>
            </a:lvl9pPr>
          </a:lstStyle>
          <a:p>
            <a:pPr>
              <a:defRPr/>
            </a:pPr>
            <a:r>
              <a:rPr lang="de-DE" sz="2000" b="0" i="0" u="none" strike="noStrike" cap="none" spc="0">
                <a:solidFill>
                  <a:schemeClr val="bg1"/>
                </a:solidFill>
                <a:latin typeface="Inter"/>
                <a:ea typeface="Inter"/>
                <a:cs typeface="Inter"/>
              </a:rPr>
              <a:t>Konfiszierbar </a:t>
            </a:r>
            <a:endParaRPr lang="de-DE" sz="2000" b="0" i="0" u="none" strike="noStrike" cap="none" spc="0">
              <a:solidFill>
                <a:schemeClr val="bg1"/>
              </a:solidFill>
              <a:latin typeface="Inter"/>
              <a:ea typeface="Inter"/>
              <a:cs typeface="Inter"/>
            </a:endParaRPr>
          </a:p>
          <a:p>
            <a:pPr>
              <a:defRPr/>
            </a:pPr>
            <a:r>
              <a:rPr lang="de-DE" sz="2000" b="0" i="0" u="none" strike="noStrike" cap="none" spc="0">
                <a:solidFill>
                  <a:schemeClr val="bg1"/>
                </a:solidFill>
                <a:latin typeface="Inter"/>
                <a:ea typeface="Inter"/>
                <a:cs typeface="Inter"/>
              </a:rPr>
              <a:t>Zensierbar </a:t>
            </a:r>
            <a:endParaRPr lang="de-DE" sz="2000" b="0" i="0" u="none" strike="noStrike" cap="none" spc="0">
              <a:solidFill>
                <a:schemeClr val="bg1"/>
              </a:solidFill>
              <a:latin typeface="Inter"/>
              <a:ea typeface="Inter"/>
              <a:cs typeface="Inter"/>
            </a:endParaRPr>
          </a:p>
          <a:p>
            <a:pPr>
              <a:defRPr/>
            </a:pPr>
            <a:r>
              <a:rPr lang="de-DE" sz="2000" b="0" i="0" u="none" strike="noStrike" cap="none" spc="0">
                <a:solidFill>
                  <a:schemeClr val="bg1"/>
                </a:solidFill>
                <a:latin typeface="Inter"/>
                <a:ea typeface="Inter"/>
                <a:cs typeface="Inter"/>
              </a:rPr>
              <a:t>Inflationierbar </a:t>
            </a:r>
            <a:endParaRPr lang="de-DE" sz="2000" b="0" i="0" u="none" strike="noStrike" cap="none" spc="0">
              <a:solidFill>
                <a:schemeClr val="bg1"/>
              </a:solidFill>
              <a:latin typeface="Inter"/>
              <a:ea typeface="Inter"/>
              <a:cs typeface="Inter"/>
            </a:endParaRPr>
          </a:p>
          <a:p>
            <a:pPr>
              <a:defRPr/>
            </a:pPr>
            <a:r>
              <a:rPr lang="de-DE" sz="2000" b="0" i="0" u="none" strike="noStrike" cap="none" spc="0">
                <a:solidFill>
                  <a:schemeClr val="bg1"/>
                </a:solidFill>
                <a:latin typeface="Inter"/>
                <a:ea typeface="Inter"/>
                <a:cs typeface="Inter"/>
              </a:rPr>
              <a:t>Nicht transparent </a:t>
            </a:r>
            <a:endParaRPr lang="de-DE" sz="2000" b="0" i="0" u="none" strike="noStrike" cap="none" spc="0">
              <a:solidFill>
                <a:schemeClr val="bg1"/>
              </a:solidFill>
              <a:latin typeface="Inter"/>
              <a:ea typeface="Inter"/>
              <a:cs typeface="Inter"/>
            </a:endParaRPr>
          </a:p>
          <a:p>
            <a:pPr>
              <a:defRPr/>
            </a:pPr>
            <a:r>
              <a:rPr lang="de-DE" sz="2000" b="0" i="0" u="none" strike="noStrike" cap="none" spc="0">
                <a:solidFill>
                  <a:schemeClr val="bg1"/>
                </a:solidFill>
                <a:latin typeface="Inter"/>
                <a:ea typeface="Inter"/>
                <a:cs typeface="Inter"/>
              </a:rPr>
              <a:t>Zentral kontrolliert</a:t>
            </a:r>
            <a:endParaRPr lang="de-DE" sz="2000" b="0" i="0" u="none" strike="noStrike" cap="none" spc="0">
              <a:solidFill>
                <a:schemeClr val="bg1"/>
              </a:solidFill>
              <a:latin typeface="Inter"/>
              <a:ea typeface="Inter"/>
              <a:cs typeface="Inter"/>
            </a:endParaRPr>
          </a:p>
          <a:p>
            <a:pPr>
              <a:defRPr/>
            </a:pPr>
            <a:r>
              <a:rPr lang="de-DE" sz="2000" b="0" i="0" u="none" strike="noStrike" cap="none" spc="0">
                <a:solidFill>
                  <a:schemeClr val="bg1"/>
                </a:solidFill>
                <a:latin typeface="Inter"/>
                <a:ea typeface="Inter"/>
                <a:cs typeface="Inter"/>
              </a:rPr>
              <a:t>Politisch beeinflusst </a:t>
            </a:r>
            <a:endParaRPr lang="de-DE" sz="2000" b="0" i="0" u="none" strike="noStrike" cap="none" spc="0">
              <a:solidFill>
                <a:schemeClr val="bg1"/>
              </a:solidFill>
              <a:latin typeface="Inter"/>
              <a:ea typeface="Inter"/>
              <a:cs typeface="Inter"/>
            </a:endParaRPr>
          </a:p>
          <a:p>
            <a:pPr>
              <a:defRPr/>
            </a:pPr>
            <a:r>
              <a:rPr lang="de-DE" sz="2000" b="0" i="0" u="none" strike="noStrike" cap="none" spc="0">
                <a:solidFill>
                  <a:schemeClr val="bg1"/>
                </a:solidFill>
                <a:latin typeface="Inter"/>
                <a:ea typeface="Inter"/>
                <a:cs typeface="Inter"/>
              </a:rPr>
              <a:t>Nicht individuell prüfbar </a:t>
            </a:r>
            <a:endParaRPr lang="de-DE" sz="2000" b="0" i="0" u="none" strike="noStrike" cap="none" spc="0">
              <a:solidFill>
                <a:schemeClr val="bg1"/>
              </a:solidFill>
              <a:latin typeface="Inter"/>
              <a:ea typeface="Inter"/>
              <a:cs typeface="Inter"/>
            </a:endParaRPr>
          </a:p>
          <a:p>
            <a:pPr>
              <a:defRPr/>
            </a:pPr>
            <a:r>
              <a:rPr lang="de-DE" sz="2000" b="0" i="0" u="none" strike="noStrike" cap="none" spc="0">
                <a:solidFill>
                  <a:schemeClr val="bg1"/>
                </a:solidFill>
                <a:latin typeface="Inter"/>
                <a:ea typeface="Inter"/>
                <a:cs typeface="Inter"/>
              </a:rPr>
              <a:t>Basiert auf Vertrauen </a:t>
            </a:r>
            <a:endParaRPr lang="de-DE" sz="2000" b="0" i="0" u="none" strike="noStrike" cap="none" spc="0">
              <a:solidFill>
                <a:schemeClr val="bg1"/>
              </a:solidFill>
              <a:latin typeface="Inter"/>
              <a:ea typeface="Inter"/>
              <a:cs typeface="Inter"/>
            </a:endParaRPr>
          </a:p>
          <a:p>
            <a:pPr>
              <a:defRPr/>
            </a:pPr>
            <a:r>
              <a:rPr lang="de-DE" sz="2000" b="0" i="0" u="none" strike="noStrike" cap="none" spc="0">
                <a:solidFill>
                  <a:schemeClr val="bg1"/>
                </a:solidFill>
                <a:latin typeface="Inter"/>
                <a:ea typeface="Inter"/>
                <a:cs typeface="Inter"/>
              </a:rPr>
              <a:t>Verschiedene Währungsräume </a:t>
            </a:r>
            <a:endParaRPr/>
          </a:p>
        </p:txBody>
      </p:sp>
      <p:sp>
        <p:nvSpPr>
          <p:cNvPr id="1428467692" name="Inhaltsplatzhalter 3"/>
          <p:cNvSpPr>
            <a:spLocks noGrp="1"/>
          </p:cNvSpPr>
          <p:nvPr>
            <p:ph sz="half" idx="2"/>
          </p:nvPr>
        </p:nvSpPr>
        <p:spPr bwMode="auto">
          <a:xfrm>
            <a:off x="7544904" y="1031400"/>
            <a:ext cx="3543093" cy="4795198"/>
          </a:xfrm>
        </p:spPr>
        <p:txBody>
          <a:bodyPr vertOverflow="overflow" horzOverflow="overflow" vert="horz" wrap="square" lIns="91440" tIns="45720" rIns="91440" bIns="45720" numCol="1" spcCol="0" rtlCol="0" fromWordArt="0" anchor="ctr" anchorCtr="0" forceAA="0" compatLnSpc="0">
            <a:normAutofit/>
          </a:bodyPr>
          <a:lstStyle>
            <a:lvl1pPr>
              <a:lnSpc>
                <a:spcPct val="114999"/>
              </a:lnSpc>
              <a:buFont typeface="Arial"/>
              <a:buChar char="•"/>
              <a:defRPr sz="2000" b="0">
                <a:solidFill>
                  <a:schemeClr val="bg1"/>
                </a:solidFill>
                <a:latin typeface="Inter"/>
                <a:ea typeface="Inter"/>
                <a:cs typeface="Inter"/>
              </a:defRPr>
            </a:lvl1pPr>
            <a:lvl2pPr>
              <a:buFont typeface="Arial"/>
              <a:buChar char="•"/>
              <a:defRPr b="0">
                <a:solidFill>
                  <a:schemeClr val="bg1"/>
                </a:solidFill>
                <a:latin typeface="Poppins"/>
                <a:ea typeface="Poppins"/>
                <a:cs typeface="Poppins"/>
              </a:defRPr>
            </a:lvl2pPr>
            <a:lvl3pPr>
              <a:buFont typeface="Arial"/>
              <a:buChar char="•"/>
              <a:defRPr b="0">
                <a:solidFill>
                  <a:schemeClr val="bg1"/>
                </a:solidFill>
                <a:latin typeface="Poppins"/>
                <a:ea typeface="Poppins"/>
                <a:cs typeface="Poppins"/>
              </a:defRPr>
            </a:lvl3pPr>
            <a:lvl4pPr>
              <a:buFont typeface="Arial"/>
              <a:buChar char="•"/>
              <a:defRPr b="0">
                <a:solidFill>
                  <a:schemeClr val="bg1"/>
                </a:solidFill>
                <a:latin typeface="Poppins"/>
                <a:ea typeface="Poppins"/>
                <a:cs typeface="Poppins"/>
              </a:defRPr>
            </a:lvl4pPr>
            <a:lvl5pPr>
              <a:buFont typeface="Arial"/>
              <a:buChar char="•"/>
              <a:defRPr b="0">
                <a:solidFill>
                  <a:schemeClr val="bg1"/>
                </a:solidFill>
                <a:latin typeface="Poppins"/>
                <a:ea typeface="Poppins"/>
                <a:cs typeface="Poppins"/>
              </a:defRPr>
            </a:lvl5pPr>
            <a:lvl6pPr>
              <a:buFont typeface="Arial"/>
              <a:buChar char="•"/>
              <a:defRPr b="0">
                <a:solidFill>
                  <a:schemeClr val="bg1"/>
                </a:solidFill>
                <a:latin typeface="Poppins"/>
                <a:ea typeface="Poppins"/>
                <a:cs typeface="Poppins"/>
              </a:defRPr>
            </a:lvl6pPr>
            <a:lvl7pPr>
              <a:buFont typeface="Arial"/>
              <a:buChar char="•"/>
              <a:defRPr b="0">
                <a:solidFill>
                  <a:schemeClr val="bg1"/>
                </a:solidFill>
                <a:latin typeface="Poppins"/>
                <a:ea typeface="Poppins"/>
                <a:cs typeface="Poppins"/>
              </a:defRPr>
            </a:lvl7pPr>
            <a:lvl8pPr>
              <a:buFont typeface="Arial"/>
              <a:buChar char="•"/>
              <a:defRPr b="0">
                <a:solidFill>
                  <a:schemeClr val="bg1"/>
                </a:solidFill>
                <a:latin typeface="Poppins"/>
                <a:ea typeface="Poppins"/>
                <a:cs typeface="Poppins"/>
              </a:defRPr>
            </a:lvl8pPr>
            <a:lvl9pPr>
              <a:buFont typeface="Arial"/>
              <a:buChar char="•"/>
              <a:defRPr b="0">
                <a:solidFill>
                  <a:schemeClr val="bg1"/>
                </a:solidFill>
                <a:latin typeface="Poppins"/>
                <a:ea typeface="Poppins"/>
                <a:cs typeface="Poppins"/>
              </a:defRPr>
            </a:lvl9pPr>
          </a:lstStyle>
          <a:p>
            <a:pPr>
              <a:defRPr/>
            </a:pPr>
            <a:r>
              <a:rPr lang="de-DE" sz="2000" b="0" i="0" u="none" strike="noStrike" cap="none" spc="0">
                <a:solidFill>
                  <a:schemeClr val="bg1"/>
                </a:solidFill>
                <a:latin typeface="Inter"/>
                <a:ea typeface="Inter"/>
                <a:cs typeface="Inter"/>
              </a:rPr>
              <a:t>Nicht konfiszierbar </a:t>
            </a:r>
            <a:endParaRPr lang="de-DE" sz="2000" b="0" i="0" u="none" strike="noStrike" cap="none" spc="0">
              <a:solidFill>
                <a:schemeClr val="bg1"/>
              </a:solidFill>
              <a:latin typeface="Inter"/>
              <a:ea typeface="Inter"/>
              <a:cs typeface="Inter"/>
            </a:endParaRPr>
          </a:p>
          <a:p>
            <a:pPr>
              <a:defRPr/>
            </a:pPr>
            <a:r>
              <a:rPr lang="de-DE" sz="2000" b="0" i="0" u="none" strike="noStrike" cap="none" spc="0">
                <a:solidFill>
                  <a:schemeClr val="bg1"/>
                </a:solidFill>
                <a:latin typeface="Inter"/>
                <a:ea typeface="Inter"/>
                <a:cs typeface="Inter"/>
              </a:rPr>
              <a:t>Erlaubnisfrei </a:t>
            </a:r>
            <a:endParaRPr lang="de-DE" sz="2000" b="0" i="0" u="none" strike="noStrike" cap="none" spc="0">
              <a:solidFill>
                <a:schemeClr val="bg1"/>
              </a:solidFill>
              <a:latin typeface="Inter"/>
              <a:ea typeface="Inter"/>
              <a:cs typeface="Inter"/>
            </a:endParaRPr>
          </a:p>
          <a:p>
            <a:pPr>
              <a:defRPr/>
            </a:pPr>
            <a:r>
              <a:rPr lang="de-DE" sz="2000" b="0" i="0" u="none" strike="noStrike" cap="none" spc="0">
                <a:solidFill>
                  <a:schemeClr val="bg1"/>
                </a:solidFill>
                <a:latin typeface="Inter"/>
                <a:ea typeface="Inter"/>
                <a:cs typeface="Inter"/>
              </a:rPr>
              <a:t>Nicht inflationierbar </a:t>
            </a:r>
            <a:endParaRPr lang="de-DE" sz="2000" b="0" i="0" u="none" strike="noStrike" cap="none" spc="0">
              <a:solidFill>
                <a:schemeClr val="bg1"/>
              </a:solidFill>
              <a:latin typeface="Inter"/>
              <a:ea typeface="Inter"/>
              <a:cs typeface="Inter"/>
            </a:endParaRPr>
          </a:p>
          <a:p>
            <a:pPr>
              <a:defRPr/>
            </a:pPr>
            <a:r>
              <a:rPr lang="de-DE" sz="2000" b="0" i="0" u="none" strike="noStrike" cap="none" spc="0">
                <a:solidFill>
                  <a:schemeClr val="bg1"/>
                </a:solidFill>
                <a:latin typeface="Inter"/>
                <a:ea typeface="Inter"/>
                <a:cs typeface="Inter"/>
              </a:rPr>
              <a:t>Transparent </a:t>
            </a:r>
            <a:endParaRPr lang="de-DE" sz="2000" b="0" i="0" u="none" strike="noStrike" cap="none" spc="0">
              <a:solidFill>
                <a:schemeClr val="bg1"/>
              </a:solidFill>
              <a:latin typeface="Inter"/>
              <a:ea typeface="Inter"/>
              <a:cs typeface="Inter"/>
            </a:endParaRPr>
          </a:p>
          <a:p>
            <a:pPr>
              <a:defRPr/>
            </a:pPr>
            <a:r>
              <a:rPr lang="de-DE" sz="2000" b="0" i="0" u="none" strike="noStrike" cap="none" spc="0">
                <a:solidFill>
                  <a:schemeClr val="bg1"/>
                </a:solidFill>
                <a:latin typeface="Inter"/>
                <a:ea typeface="Inter"/>
                <a:cs typeface="Inter"/>
              </a:rPr>
              <a:t>Dezentral </a:t>
            </a:r>
            <a:endParaRPr lang="de-DE" sz="2000" b="0" i="0" u="none" strike="noStrike" cap="none" spc="0">
              <a:solidFill>
                <a:schemeClr val="bg1"/>
              </a:solidFill>
              <a:latin typeface="Inter"/>
              <a:ea typeface="Inter"/>
              <a:cs typeface="Inter"/>
            </a:endParaRPr>
          </a:p>
          <a:p>
            <a:pPr>
              <a:defRPr/>
            </a:pPr>
            <a:r>
              <a:rPr lang="de-DE" sz="2000" b="0" i="0" u="none" strike="noStrike" cap="none" spc="0">
                <a:solidFill>
                  <a:schemeClr val="bg1"/>
                </a:solidFill>
                <a:latin typeface="Inter"/>
                <a:ea typeface="Inter"/>
                <a:cs typeface="Inter"/>
              </a:rPr>
              <a:t>Selbstbestimmt </a:t>
            </a:r>
            <a:endParaRPr lang="de-DE" sz="2000" b="0" i="0" u="none" strike="noStrike" cap="none" spc="0">
              <a:solidFill>
                <a:schemeClr val="bg1"/>
              </a:solidFill>
              <a:latin typeface="Inter"/>
              <a:ea typeface="Inter"/>
              <a:cs typeface="Inter"/>
            </a:endParaRPr>
          </a:p>
          <a:p>
            <a:pPr>
              <a:defRPr/>
            </a:pPr>
            <a:r>
              <a:rPr lang="de-DE" sz="2000" b="0" i="0" u="none" strike="noStrike" cap="none" spc="0">
                <a:solidFill>
                  <a:schemeClr val="bg1"/>
                </a:solidFill>
                <a:latin typeface="Inter"/>
                <a:ea typeface="Inter"/>
                <a:cs typeface="Inter"/>
              </a:rPr>
              <a:t>Individuell prüfbar </a:t>
            </a:r>
            <a:endParaRPr lang="de-DE" sz="2000" b="0" i="0" u="none" strike="noStrike" cap="none" spc="0">
              <a:solidFill>
                <a:schemeClr val="bg1"/>
              </a:solidFill>
              <a:latin typeface="Inter"/>
              <a:ea typeface="Inter"/>
              <a:cs typeface="Inter"/>
            </a:endParaRPr>
          </a:p>
          <a:p>
            <a:pPr>
              <a:defRPr/>
            </a:pPr>
            <a:r>
              <a:rPr lang="de-DE" sz="2000" b="0" i="0" u="none" strike="noStrike" cap="none" spc="0">
                <a:solidFill>
                  <a:schemeClr val="bg1"/>
                </a:solidFill>
                <a:latin typeface="Inter"/>
                <a:ea typeface="Inter"/>
                <a:cs typeface="Inter"/>
              </a:rPr>
              <a:t>Vertrauen in Mathematik </a:t>
            </a:r>
            <a:endParaRPr lang="de-DE" sz="2000" b="0" i="0" u="none" strike="noStrike" cap="none" spc="0">
              <a:solidFill>
                <a:schemeClr val="bg1"/>
              </a:solidFill>
              <a:latin typeface="Inter"/>
              <a:ea typeface="Inter"/>
              <a:cs typeface="Inter"/>
            </a:endParaRPr>
          </a:p>
          <a:p>
            <a:pPr>
              <a:defRPr/>
            </a:pPr>
            <a:r>
              <a:rPr lang="de-DE" sz="2000" b="0" i="0" u="none" strike="noStrike" cap="none" spc="0">
                <a:solidFill>
                  <a:schemeClr val="bg1"/>
                </a:solidFill>
                <a:latin typeface="Inter"/>
                <a:ea typeface="Inter"/>
                <a:cs typeface="Inter"/>
              </a:rPr>
              <a:t>Staats- und </a:t>
            </a:r>
            <a:br>
              <a:rPr lang="de-DE" sz="2000" b="0" i="0" u="none" strike="noStrike" cap="none" spc="0">
                <a:solidFill>
                  <a:schemeClr val="bg1"/>
                </a:solidFill>
                <a:latin typeface="Inter"/>
                <a:ea typeface="Inter"/>
                <a:cs typeface="Inter"/>
              </a:rPr>
            </a:br>
            <a:r>
              <a:rPr lang="de-DE" sz="2000" b="0" i="0" u="none" strike="noStrike" cap="none" spc="0">
                <a:solidFill>
                  <a:schemeClr val="bg1"/>
                </a:solidFill>
                <a:latin typeface="Inter"/>
                <a:ea typeface="Inter"/>
                <a:cs typeface="Inter"/>
              </a:rPr>
              <a:t>grenzenlos </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945324458" name="Inhaltsplatzhalter 3"/>
          <p:cNvSpPr>
            <a:spLocks noGrp="1"/>
          </p:cNvSpPr>
          <p:nvPr>
            <p:ph sz="half" idx="2"/>
          </p:nvPr>
        </p:nvSpPr>
        <p:spPr bwMode="auto">
          <a:xfrm>
            <a:off x="3868736" y="1031467"/>
            <a:ext cx="7203210" cy="4795060"/>
          </a:xfrm>
        </p:spPr>
        <p:txBody>
          <a:bodyPr vertOverflow="overflow" horzOverflow="overflow" vert="horz" wrap="square" lIns="91440" tIns="45720" rIns="91440" bIns="45720" numCol="1" spcCol="0" rtlCol="0" fromWordArt="0" anchor="t" anchorCtr="0" forceAA="0" compatLnSpc="0">
            <a:normAutofit/>
          </a:bodyPr>
          <a:lstStyle>
            <a:lvl1pPr marL="0" indent="0" algn="l">
              <a:lnSpc>
                <a:spcPct val="100000"/>
              </a:lnSpc>
              <a:spcBef>
                <a:spcPts val="0"/>
              </a:spcBef>
              <a:buFont typeface="Arial"/>
              <a:buNone/>
              <a:defRPr sz="2200" b="0">
                <a:solidFill>
                  <a:schemeClr val="bg1"/>
                </a:solidFill>
                <a:latin typeface="Inter"/>
                <a:ea typeface="Inter"/>
                <a:cs typeface="Inter"/>
              </a:defRPr>
            </a:lvl1pPr>
            <a:lvl2pPr>
              <a:buFont typeface="Arial"/>
              <a:buNone/>
              <a:defRPr b="0">
                <a:solidFill>
                  <a:schemeClr val="bg1"/>
                </a:solidFill>
                <a:latin typeface="Poppins"/>
                <a:ea typeface="Poppins"/>
                <a:cs typeface="Poppins"/>
              </a:defRPr>
            </a:lvl2pPr>
            <a:lvl3pPr>
              <a:buFont typeface="Arial"/>
              <a:buNone/>
              <a:defRPr b="0">
                <a:solidFill>
                  <a:schemeClr val="bg1"/>
                </a:solidFill>
                <a:latin typeface="Poppins"/>
                <a:ea typeface="Poppins"/>
                <a:cs typeface="Poppins"/>
              </a:defRPr>
            </a:lvl3pPr>
            <a:lvl4pPr>
              <a:buFont typeface="Arial"/>
              <a:buNone/>
              <a:defRPr b="0">
                <a:solidFill>
                  <a:schemeClr val="bg1"/>
                </a:solidFill>
                <a:latin typeface="Poppins"/>
                <a:ea typeface="Poppins"/>
                <a:cs typeface="Poppins"/>
              </a:defRPr>
            </a:lvl4pPr>
            <a:lvl5pPr>
              <a:buFont typeface="Arial"/>
              <a:buNone/>
              <a:defRPr b="0">
                <a:solidFill>
                  <a:schemeClr val="bg1"/>
                </a:solidFill>
                <a:latin typeface="Poppins"/>
                <a:ea typeface="Poppins"/>
                <a:cs typeface="Poppins"/>
              </a:defRPr>
            </a:lvl5pPr>
            <a:lvl6pPr>
              <a:buFont typeface="Arial"/>
              <a:buNone/>
              <a:defRPr b="0">
                <a:solidFill>
                  <a:schemeClr val="bg1"/>
                </a:solidFill>
                <a:latin typeface="Poppins"/>
                <a:ea typeface="Poppins"/>
                <a:cs typeface="Poppins"/>
              </a:defRPr>
            </a:lvl6pPr>
            <a:lvl7pPr>
              <a:buFont typeface="Arial"/>
              <a:buNone/>
              <a:defRPr b="0">
                <a:solidFill>
                  <a:schemeClr val="bg1"/>
                </a:solidFill>
                <a:latin typeface="Poppins"/>
                <a:ea typeface="Poppins"/>
                <a:cs typeface="Poppins"/>
              </a:defRPr>
            </a:lvl7pPr>
            <a:lvl8pPr>
              <a:buFont typeface="Arial"/>
              <a:buNone/>
              <a:defRPr b="0">
                <a:solidFill>
                  <a:schemeClr val="bg1"/>
                </a:solidFill>
                <a:latin typeface="Poppins"/>
                <a:ea typeface="Poppins"/>
                <a:cs typeface="Poppins"/>
              </a:defRPr>
            </a:lvl8pPr>
            <a:lvl9pPr>
              <a:buFont typeface="Arial"/>
              <a:buNone/>
              <a:defRPr b="0">
                <a:solidFill>
                  <a:schemeClr val="bg1"/>
                </a:solidFill>
                <a:latin typeface="Poppins"/>
                <a:ea typeface="Poppins"/>
                <a:cs typeface="Poppins"/>
              </a:defRPr>
            </a:lvl9pPr>
          </a:lstStyle>
          <a:p>
            <a:pPr>
              <a:defRPr/>
            </a:pPr>
            <a:r>
              <a:rPr/>
              <a:t>Video Tradingview</a:t>
            </a:r>
            <a:endParaRPr/>
          </a:p>
        </p:txBody>
      </p:sp>
      <p:sp>
        <p:nvSpPr>
          <p:cNvPr id="1029371724" name="Titel 1"/>
          <p:cNvSpPr>
            <a:spLocks noGrp="1"/>
          </p:cNvSpPr>
          <p:nvPr>
            <p:ph type="title"/>
          </p:nvPr>
        </p:nvSpPr>
        <p:spPr bwMode="auto">
          <a:xfrm>
            <a:off x="148140" y="2230251"/>
            <a:ext cx="2455381"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a:t>Video Tradingview</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78344738" name="Titel 1"/>
          <p:cNvSpPr>
            <a:spLocks noGrp="1"/>
          </p:cNvSpPr>
          <p:nvPr>
            <p:ph type="title"/>
          </p:nvPr>
        </p:nvSpPr>
        <p:spPr bwMode="auto">
          <a:xfrm>
            <a:off x="148140" y="2230252"/>
            <a:ext cx="2455381"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a:t>Warum brauche</a:t>
            </a:r>
            <a:br>
              <a:rPr/>
            </a:br>
            <a:r>
              <a:rPr/>
              <a:t>ich Bitcoin?</a:t>
            </a:r>
            <a:endParaRPr/>
          </a:p>
        </p:txBody>
      </p:sp>
      <p:sp>
        <p:nvSpPr>
          <p:cNvPr id="618668414" name="Inhaltsplatzhalter 3"/>
          <p:cNvSpPr>
            <a:spLocks noGrp="1"/>
          </p:cNvSpPr>
          <p:nvPr>
            <p:ph sz="half" idx="2"/>
          </p:nvPr>
        </p:nvSpPr>
        <p:spPr bwMode="auto">
          <a:xfrm>
            <a:off x="3868736" y="1033198"/>
            <a:ext cx="3543093" cy="4795198"/>
          </a:xfrm>
        </p:spPr>
        <p:txBody>
          <a:bodyPr vertOverflow="overflow" horzOverflow="overflow" vert="horz" wrap="square" lIns="91440" tIns="45720" rIns="91440" bIns="45720" numCol="1" spcCol="0" rtlCol="0" fromWordArt="0" anchor="ctr" anchorCtr="0" forceAA="0" compatLnSpc="0">
            <a:normAutofit/>
          </a:bodyPr>
          <a:lstStyle>
            <a:lvl1pPr>
              <a:lnSpc>
                <a:spcPct val="114999"/>
              </a:lnSpc>
              <a:buFont typeface="Arial"/>
              <a:buChar char="•"/>
              <a:defRPr sz="2000" b="0">
                <a:solidFill>
                  <a:schemeClr val="bg1"/>
                </a:solidFill>
                <a:latin typeface="Inter"/>
                <a:ea typeface="Inter"/>
                <a:cs typeface="Inter"/>
              </a:defRPr>
            </a:lvl1pPr>
            <a:lvl2pPr>
              <a:buFont typeface="Arial"/>
              <a:buChar char="•"/>
              <a:defRPr b="0">
                <a:solidFill>
                  <a:schemeClr val="bg1"/>
                </a:solidFill>
                <a:latin typeface="Poppins"/>
                <a:ea typeface="Poppins"/>
                <a:cs typeface="Poppins"/>
              </a:defRPr>
            </a:lvl2pPr>
            <a:lvl3pPr>
              <a:buFont typeface="Arial"/>
              <a:buChar char="•"/>
              <a:defRPr b="0">
                <a:solidFill>
                  <a:schemeClr val="bg1"/>
                </a:solidFill>
                <a:latin typeface="Poppins"/>
                <a:ea typeface="Poppins"/>
                <a:cs typeface="Poppins"/>
              </a:defRPr>
            </a:lvl3pPr>
            <a:lvl4pPr>
              <a:buFont typeface="Arial"/>
              <a:buChar char="•"/>
              <a:defRPr b="0">
                <a:solidFill>
                  <a:schemeClr val="bg1"/>
                </a:solidFill>
                <a:latin typeface="Poppins"/>
                <a:ea typeface="Poppins"/>
                <a:cs typeface="Poppins"/>
              </a:defRPr>
            </a:lvl4pPr>
            <a:lvl5pPr>
              <a:buFont typeface="Arial"/>
              <a:buChar char="•"/>
              <a:defRPr b="0">
                <a:solidFill>
                  <a:schemeClr val="bg1"/>
                </a:solidFill>
                <a:latin typeface="Poppins"/>
                <a:ea typeface="Poppins"/>
                <a:cs typeface="Poppins"/>
              </a:defRPr>
            </a:lvl5pPr>
            <a:lvl6pPr>
              <a:buFont typeface="Arial"/>
              <a:buChar char="•"/>
              <a:defRPr b="0">
                <a:solidFill>
                  <a:schemeClr val="bg1"/>
                </a:solidFill>
                <a:latin typeface="Poppins"/>
                <a:ea typeface="Poppins"/>
                <a:cs typeface="Poppins"/>
              </a:defRPr>
            </a:lvl6pPr>
            <a:lvl7pPr>
              <a:buFont typeface="Arial"/>
              <a:buChar char="•"/>
              <a:defRPr b="0">
                <a:solidFill>
                  <a:schemeClr val="bg1"/>
                </a:solidFill>
                <a:latin typeface="Poppins"/>
                <a:ea typeface="Poppins"/>
                <a:cs typeface="Poppins"/>
              </a:defRPr>
            </a:lvl7pPr>
            <a:lvl8pPr>
              <a:buFont typeface="Arial"/>
              <a:buChar char="•"/>
              <a:defRPr b="0">
                <a:solidFill>
                  <a:schemeClr val="bg1"/>
                </a:solidFill>
                <a:latin typeface="Poppins"/>
                <a:ea typeface="Poppins"/>
                <a:cs typeface="Poppins"/>
              </a:defRPr>
            </a:lvl8pPr>
            <a:lvl9pPr>
              <a:buFont typeface="Arial"/>
              <a:buChar char="•"/>
              <a:defRPr b="0">
                <a:solidFill>
                  <a:schemeClr val="bg1"/>
                </a:solidFill>
                <a:latin typeface="Poppins"/>
                <a:ea typeface="Poppins"/>
                <a:cs typeface="Poppins"/>
              </a:defRPr>
            </a:lvl9pPr>
          </a:lstStyle>
          <a:p>
            <a:pPr>
              <a:defRPr/>
            </a:pPr>
            <a:r>
              <a:rPr lang="de-DE" sz="2000" b="0" i="0" u="none" strike="noStrike" cap="none" spc="0">
                <a:solidFill>
                  <a:schemeClr val="bg1"/>
                </a:solidFill>
                <a:latin typeface="Inter"/>
                <a:ea typeface="Inter"/>
                <a:cs typeface="Inter"/>
              </a:rPr>
              <a:t>Chance </a:t>
            </a:r>
            <a:endParaRPr lang="de-DE" sz="2000" b="0" i="0" u="none" strike="noStrike" cap="none" spc="0">
              <a:solidFill>
                <a:schemeClr val="bg1"/>
              </a:solidFill>
              <a:latin typeface="Inter"/>
              <a:ea typeface="Inter"/>
              <a:cs typeface="Inter"/>
            </a:endParaRPr>
          </a:p>
          <a:p>
            <a:pPr lvl="1">
              <a:defRPr/>
            </a:pPr>
            <a:r>
              <a:rPr lang="de-DE" sz="1800" b="0" i="0" u="none" strike="noStrike" cap="none" spc="0">
                <a:solidFill>
                  <a:schemeClr val="bg1"/>
                </a:solidFill>
                <a:latin typeface="Inter"/>
                <a:ea typeface="Inter"/>
                <a:cs typeface="Inter"/>
              </a:rPr>
              <a:t>Asymmetrische Wette mit riesigem Potential nach oben </a:t>
            </a:r>
            <a:endParaRPr sz="1800" b="0" i="0" u="none" strike="noStrike" cap="none" spc="0">
              <a:solidFill>
                <a:schemeClr val="bg1"/>
              </a:solidFill>
              <a:latin typeface="Inter"/>
              <a:ea typeface="Inter"/>
              <a:cs typeface="Inter"/>
            </a:endParaRPr>
          </a:p>
          <a:p>
            <a:pPr lvl="1">
              <a:defRPr/>
            </a:pPr>
            <a:r>
              <a:rPr lang="de-DE" sz="1800" b="0" i="0" u="none" strike="noStrike" cap="none" spc="0">
                <a:solidFill>
                  <a:schemeClr val="bg1"/>
                </a:solidFill>
                <a:latin typeface="Inter"/>
                <a:ea typeface="Inter"/>
                <a:cs typeface="Inter"/>
              </a:rPr>
              <a:t>Bitcoin ist ein Muss für jedes „Portfolio“ </a:t>
            </a:r>
            <a:endParaRPr lang="de-DE" sz="1600" b="0" i="0" u="none" strike="noStrike" cap="none" spc="0">
              <a:solidFill>
                <a:schemeClr val="bg1"/>
              </a:solidFill>
              <a:latin typeface="Inter"/>
              <a:ea typeface="Inter"/>
              <a:cs typeface="Inter"/>
            </a:endParaRPr>
          </a:p>
          <a:p>
            <a:pPr lvl="0">
              <a:defRPr/>
            </a:pPr>
            <a:r>
              <a:rPr lang="de-DE" sz="2000" b="0" i="0" u="none" strike="noStrike" cap="none" spc="0">
                <a:solidFill>
                  <a:schemeClr val="bg1"/>
                </a:solidFill>
                <a:latin typeface="Inter"/>
                <a:ea typeface="Inter"/>
                <a:cs typeface="Inter"/>
              </a:rPr>
              <a:t>Vorsorge/Sparen </a:t>
            </a:r>
            <a:endParaRPr sz="2000" b="0" i="0" u="none" strike="noStrike" cap="none" spc="0">
              <a:solidFill>
                <a:schemeClr val="bg1"/>
              </a:solidFill>
              <a:latin typeface="Inter"/>
              <a:ea typeface="Inter"/>
              <a:cs typeface="Inter"/>
            </a:endParaRPr>
          </a:p>
          <a:p>
            <a:pPr lvl="1">
              <a:defRPr/>
            </a:pPr>
            <a:r>
              <a:rPr lang="de-DE" sz="1800" b="0" i="0" u="none" strike="noStrike" cap="none" spc="0">
                <a:solidFill>
                  <a:schemeClr val="bg1"/>
                </a:solidFill>
                <a:latin typeface="Inter"/>
                <a:ea typeface="Inter"/>
                <a:cs typeface="Inter"/>
              </a:rPr>
              <a:t>Fiatwährungen eignen sich nicht als Wertspeicher </a:t>
            </a:r>
            <a:endParaRPr sz="1800" b="0" i="0" u="none" strike="noStrike" cap="none" spc="0">
              <a:solidFill>
                <a:schemeClr val="bg1"/>
              </a:solidFill>
              <a:latin typeface="Inter"/>
              <a:ea typeface="Inter"/>
              <a:cs typeface="Inter"/>
            </a:endParaRPr>
          </a:p>
          <a:p>
            <a:pPr lvl="1">
              <a:defRPr/>
            </a:pPr>
            <a:r>
              <a:rPr lang="de-DE" sz="1800" b="0" i="0" u="none" strike="noStrike" cap="none" spc="0">
                <a:solidFill>
                  <a:schemeClr val="bg1"/>
                </a:solidFill>
                <a:latin typeface="Inter"/>
                <a:ea typeface="Inter"/>
                <a:cs typeface="Inter"/>
              </a:rPr>
              <a:t>Bitcoin ist die beste Spar-Technologie (knappeste Gut weltweit)  </a:t>
            </a:r>
            <a:endParaRPr sz="1600" b="0" i="0" u="none" strike="noStrike" cap="none" spc="0">
              <a:solidFill>
                <a:schemeClr val="bg1"/>
              </a:solidFill>
              <a:latin typeface="Inter"/>
              <a:ea typeface="Inter"/>
              <a:cs typeface="Inter"/>
            </a:endParaRPr>
          </a:p>
        </p:txBody>
      </p:sp>
      <p:pic>
        <p:nvPicPr>
          <p:cNvPr id="1375716324" name=""/>
          <p:cNvPicPr>
            <a:picLocks noChangeAspect="1"/>
          </p:cNvPicPr>
          <p:nvPr>
            <p:ph sz="half" idx="2"/>
          </p:nvPr>
        </p:nvPicPr>
        <p:blipFill>
          <a:blip r:embed="rId3"/>
          <a:stretch/>
        </p:blipFill>
        <p:spPr bwMode="auto">
          <a:xfrm rot="0">
            <a:off x="7677264" y="1033200"/>
            <a:ext cx="3279069" cy="4795198"/>
          </a:xfrm>
          <a:prstGeom prst="rect">
            <a:avLst/>
          </a:prstGeom>
        </p:spPr>
      </p:pic>
      <p:sp>
        <p:nvSpPr>
          <p:cNvPr id="2095865815" name="Content Placeholder 7"/>
          <p:cNvSpPr>
            <a:spLocks noGrp="1"/>
          </p:cNvSpPr>
          <p:nvPr>
            <p:ph sz="quarter"/>
          </p:nvPr>
        </p:nvSpPr>
        <p:spPr bwMode="auto">
          <a:xfrm rot="16199933" flipH="0" flipV="0">
            <a:off x="9902306" y="4610809"/>
            <a:ext cx="4010888" cy="210434"/>
          </a:xfrm>
        </p:spPr>
        <p:txBody>
          <a:bodyPr vertOverflow="overflow" horzOverflow="overflow" vert="horz" wrap="square" lIns="91440" tIns="45720" rIns="91440" bIns="45720" numCol="1" spcCol="0" rtlCol="0" fromWordArt="0" anchor="t" anchorCtr="0" forceAA="0" upright="0" compatLnSpc="0">
            <a:normAutofit/>
          </a:bodyPr>
          <a:lstStyle>
            <a:lvl1pPr>
              <a:buNone/>
              <a:defRPr sz="1100">
                <a:solidFill>
                  <a:schemeClr val="bg1"/>
                </a:solidFill>
                <a:latin typeface="Poppins"/>
                <a:ea typeface="Poppins"/>
                <a:cs typeface="Poppins"/>
              </a:defRPr>
            </a:lvl1pPr>
            <a:lvl2pPr>
              <a:buNone/>
              <a:defRPr/>
            </a:lvl2pPr>
            <a:lvl3pPr>
              <a:buNone/>
              <a:defRPr/>
            </a:lvl3pPr>
            <a:lvl4pPr>
              <a:buNone/>
              <a:defRPr/>
            </a:lvl4pPr>
            <a:lvl5pPr algn="l">
              <a:buNone/>
              <a:defRPr>
                <a:solidFill>
                  <a:schemeClr val="bg1"/>
                </a:solidFill>
              </a:defRPr>
            </a:lvl5pPr>
          </a:lstStyle>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606574365" name="Titel 1"/>
          <p:cNvSpPr>
            <a:spLocks noGrp="1"/>
          </p:cNvSpPr>
          <p:nvPr>
            <p:ph type="title"/>
          </p:nvPr>
        </p:nvSpPr>
        <p:spPr bwMode="auto">
          <a:xfrm>
            <a:off x="148140" y="2230252"/>
            <a:ext cx="2455381"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a:t>Warum brauche</a:t>
            </a:r>
            <a:br>
              <a:rPr/>
            </a:br>
            <a:r>
              <a:rPr/>
              <a:t>ich Bitcoin?</a:t>
            </a:r>
            <a:endParaRPr/>
          </a:p>
        </p:txBody>
      </p:sp>
      <p:sp>
        <p:nvSpPr>
          <p:cNvPr id="1003372503" name="Inhaltsplatzhalter 3"/>
          <p:cNvSpPr>
            <a:spLocks noGrp="1"/>
          </p:cNvSpPr>
          <p:nvPr>
            <p:ph sz="half" idx="2"/>
          </p:nvPr>
        </p:nvSpPr>
        <p:spPr bwMode="auto">
          <a:xfrm>
            <a:off x="3868736" y="1033198"/>
            <a:ext cx="3543093" cy="4795198"/>
          </a:xfrm>
        </p:spPr>
        <p:txBody>
          <a:bodyPr vertOverflow="overflow" horzOverflow="overflow" vert="horz" wrap="square" lIns="91440" tIns="45720" rIns="91440" bIns="45720" numCol="1" spcCol="0" rtlCol="0" fromWordArt="0" anchor="ctr" anchorCtr="0" forceAA="0" compatLnSpc="0">
            <a:normAutofit/>
          </a:bodyPr>
          <a:lstStyle>
            <a:lvl1pPr>
              <a:lnSpc>
                <a:spcPct val="114999"/>
              </a:lnSpc>
              <a:buFont typeface="Arial"/>
              <a:buChar char="•"/>
              <a:defRPr sz="2000" b="0">
                <a:solidFill>
                  <a:schemeClr val="bg1"/>
                </a:solidFill>
                <a:latin typeface="Inter"/>
                <a:ea typeface="Inter"/>
                <a:cs typeface="Inter"/>
              </a:defRPr>
            </a:lvl1pPr>
            <a:lvl2pPr>
              <a:buFont typeface="Arial"/>
              <a:buChar char="•"/>
              <a:defRPr b="0">
                <a:solidFill>
                  <a:schemeClr val="bg1"/>
                </a:solidFill>
                <a:latin typeface="Poppins"/>
                <a:ea typeface="Poppins"/>
                <a:cs typeface="Poppins"/>
              </a:defRPr>
            </a:lvl2pPr>
            <a:lvl3pPr>
              <a:buFont typeface="Arial"/>
              <a:buChar char="•"/>
              <a:defRPr b="0">
                <a:solidFill>
                  <a:schemeClr val="bg1"/>
                </a:solidFill>
                <a:latin typeface="Poppins"/>
                <a:ea typeface="Poppins"/>
                <a:cs typeface="Poppins"/>
              </a:defRPr>
            </a:lvl3pPr>
            <a:lvl4pPr>
              <a:buFont typeface="Arial"/>
              <a:buChar char="•"/>
              <a:defRPr b="0">
                <a:solidFill>
                  <a:schemeClr val="bg1"/>
                </a:solidFill>
                <a:latin typeface="Poppins"/>
                <a:ea typeface="Poppins"/>
                <a:cs typeface="Poppins"/>
              </a:defRPr>
            </a:lvl4pPr>
            <a:lvl5pPr>
              <a:buFont typeface="Arial"/>
              <a:buChar char="•"/>
              <a:defRPr b="0">
                <a:solidFill>
                  <a:schemeClr val="bg1"/>
                </a:solidFill>
                <a:latin typeface="Poppins"/>
                <a:ea typeface="Poppins"/>
                <a:cs typeface="Poppins"/>
              </a:defRPr>
            </a:lvl5pPr>
            <a:lvl6pPr>
              <a:buFont typeface="Arial"/>
              <a:buChar char="•"/>
              <a:defRPr b="0">
                <a:solidFill>
                  <a:schemeClr val="bg1"/>
                </a:solidFill>
                <a:latin typeface="Poppins"/>
                <a:ea typeface="Poppins"/>
                <a:cs typeface="Poppins"/>
              </a:defRPr>
            </a:lvl6pPr>
            <a:lvl7pPr>
              <a:buFont typeface="Arial"/>
              <a:buChar char="•"/>
              <a:defRPr b="0">
                <a:solidFill>
                  <a:schemeClr val="bg1"/>
                </a:solidFill>
                <a:latin typeface="Poppins"/>
                <a:ea typeface="Poppins"/>
                <a:cs typeface="Poppins"/>
              </a:defRPr>
            </a:lvl7pPr>
            <a:lvl8pPr>
              <a:buFont typeface="Arial"/>
              <a:buChar char="•"/>
              <a:defRPr b="0">
                <a:solidFill>
                  <a:schemeClr val="bg1"/>
                </a:solidFill>
                <a:latin typeface="Poppins"/>
                <a:ea typeface="Poppins"/>
                <a:cs typeface="Poppins"/>
              </a:defRPr>
            </a:lvl8pPr>
            <a:lvl9pPr>
              <a:buFont typeface="Arial"/>
              <a:buChar char="•"/>
              <a:defRPr b="0">
                <a:solidFill>
                  <a:schemeClr val="bg1"/>
                </a:solidFill>
                <a:latin typeface="Poppins"/>
                <a:ea typeface="Poppins"/>
                <a:cs typeface="Poppins"/>
              </a:defRPr>
            </a:lvl9pPr>
          </a:lstStyle>
          <a:p>
            <a:pPr>
              <a:defRPr/>
            </a:pPr>
            <a:r>
              <a:rPr lang="de-DE" sz="2000" b="0" i="0" u="none" strike="noStrike" cap="none" spc="0">
                <a:solidFill>
                  <a:schemeClr val="bg1"/>
                </a:solidFill>
                <a:latin typeface="Inter"/>
                <a:ea typeface="Inter"/>
                <a:cs typeface="Inter"/>
              </a:rPr>
              <a:t>Eigentum</a:t>
            </a:r>
            <a:endParaRPr lang="de-DE" sz="2000" b="0" i="0" u="none" strike="noStrike" cap="none" spc="0">
              <a:solidFill>
                <a:schemeClr val="bg1"/>
              </a:solidFill>
              <a:latin typeface="Inter"/>
              <a:ea typeface="Inter"/>
              <a:cs typeface="Inter"/>
            </a:endParaRPr>
          </a:p>
          <a:p>
            <a:pPr lvl="1">
              <a:defRPr/>
            </a:pPr>
            <a:r>
              <a:rPr lang="de-DE" sz="1800" b="0" i="0" u="none" strike="noStrike" cap="none" spc="0">
                <a:solidFill>
                  <a:schemeClr val="bg1"/>
                </a:solidFill>
                <a:latin typeface="Inter"/>
                <a:ea typeface="Inter"/>
                <a:cs typeface="Inter"/>
              </a:rPr>
              <a:t>Niemand kontrolliert das Netzwerk </a:t>
            </a:r>
            <a:endParaRPr lang="de-DE" sz="1800" b="0" i="0" u="none" strike="noStrike" cap="none" spc="0">
              <a:solidFill>
                <a:schemeClr val="bg1"/>
              </a:solidFill>
              <a:latin typeface="Inter"/>
              <a:ea typeface="Inter"/>
              <a:cs typeface="Inter"/>
            </a:endParaRPr>
          </a:p>
          <a:p>
            <a:pPr lvl="1">
              <a:defRPr/>
            </a:pPr>
            <a:r>
              <a:rPr lang="de-DE" sz="1800" b="0" i="0" u="none" strike="noStrike" cap="none" spc="0">
                <a:solidFill>
                  <a:schemeClr val="bg1"/>
                </a:solidFill>
                <a:latin typeface="Inter"/>
                <a:ea typeface="Inter"/>
                <a:cs typeface="Inter"/>
              </a:rPr>
              <a:t>Bitcoin bietet finanzielle Freiheit und Unabhängigkeit </a:t>
            </a:r>
            <a:endParaRPr sz="1800" b="0" i="0" u="none" strike="noStrike" cap="none" spc="0">
              <a:solidFill>
                <a:schemeClr val="bg1"/>
              </a:solidFill>
              <a:latin typeface="Inter"/>
              <a:ea typeface="Inter"/>
              <a:cs typeface="Inter"/>
            </a:endParaRPr>
          </a:p>
          <a:p>
            <a:pPr lvl="0">
              <a:defRPr/>
            </a:pPr>
            <a:r>
              <a:rPr sz="2000" b="0" i="0" u="none" strike="noStrike" cap="none" spc="0">
                <a:solidFill>
                  <a:schemeClr val="bg1"/>
                </a:solidFill>
                <a:latin typeface="Inter"/>
                <a:ea typeface="Inter"/>
                <a:cs typeface="Inter"/>
              </a:rPr>
              <a:t>Sicherheit</a:t>
            </a:r>
            <a:endParaRPr sz="2000" b="0" i="0" u="none" strike="noStrike" cap="none" spc="0">
              <a:solidFill>
                <a:schemeClr val="bg1"/>
              </a:solidFill>
              <a:latin typeface="Inter"/>
              <a:ea typeface="Inter"/>
              <a:cs typeface="Inter"/>
            </a:endParaRPr>
          </a:p>
          <a:p>
            <a:pPr lvl="1">
              <a:defRPr/>
            </a:pPr>
            <a:r>
              <a:rPr lang="de-DE" sz="1800" b="0" i="0" u="none" strike="noStrike" cap="none" spc="0">
                <a:solidFill>
                  <a:schemeClr val="bg1"/>
                </a:solidFill>
                <a:latin typeface="Inter"/>
                <a:ea typeface="Inter"/>
                <a:cs typeface="Inter"/>
              </a:rPr>
              <a:t>Dezentrales Design macht ein Versagen/Verbot sehr unwahrscheinlich</a:t>
            </a:r>
            <a:endParaRPr lang="de-DE" sz="1800" b="0" i="0" u="none" strike="noStrike" cap="none" spc="0">
              <a:solidFill>
                <a:schemeClr val="bg1"/>
              </a:solidFill>
              <a:latin typeface="Inter"/>
              <a:ea typeface="Inter"/>
              <a:cs typeface="Inter"/>
            </a:endParaRPr>
          </a:p>
          <a:p>
            <a:pPr lvl="1">
              <a:defRPr/>
            </a:pPr>
            <a:r>
              <a:rPr lang="de-DE" sz="1800" b="0" i="0" u="none" strike="noStrike" cap="none" spc="0">
                <a:solidFill>
                  <a:schemeClr val="bg1"/>
                </a:solidFill>
                <a:latin typeface="Inter"/>
                <a:ea typeface="Inter"/>
                <a:cs typeface="Inter"/>
              </a:rPr>
              <a:t>Bitcoin ist sicher und beständig </a:t>
            </a:r>
            <a:endParaRPr sz="1800" b="0" i="0" u="none" strike="noStrike" cap="none" spc="0">
              <a:solidFill>
                <a:schemeClr val="bg1"/>
              </a:solidFill>
              <a:latin typeface="Inter"/>
              <a:ea typeface="Inter"/>
              <a:cs typeface="Inter"/>
            </a:endParaRPr>
          </a:p>
        </p:txBody>
      </p:sp>
      <p:pic>
        <p:nvPicPr>
          <p:cNvPr id="1112908285" name=""/>
          <p:cNvPicPr>
            <a:picLocks noChangeAspect="1"/>
          </p:cNvPicPr>
          <p:nvPr>
            <p:ph sz="half" idx="2"/>
          </p:nvPr>
        </p:nvPicPr>
        <p:blipFill>
          <a:blip r:embed="rId3"/>
          <a:stretch/>
        </p:blipFill>
        <p:spPr bwMode="auto">
          <a:xfrm rot="0">
            <a:off x="7677264" y="1033200"/>
            <a:ext cx="3279069" cy="4795198"/>
          </a:xfrm>
          <a:prstGeom prst="rect">
            <a:avLst/>
          </a:prstGeom>
        </p:spPr>
      </p:pic>
      <p:sp>
        <p:nvSpPr>
          <p:cNvPr id="1110173985" name="Content Placeholder 7"/>
          <p:cNvSpPr>
            <a:spLocks noGrp="1"/>
          </p:cNvSpPr>
          <p:nvPr>
            <p:ph sz="quarter"/>
          </p:nvPr>
        </p:nvSpPr>
        <p:spPr bwMode="auto">
          <a:xfrm rot="16199933" flipH="0" flipV="0">
            <a:off x="9902306" y="4610809"/>
            <a:ext cx="4010888" cy="210434"/>
          </a:xfrm>
        </p:spPr>
        <p:txBody>
          <a:bodyPr vertOverflow="overflow" horzOverflow="overflow" vert="horz" wrap="square" lIns="91440" tIns="45720" rIns="91440" bIns="45720" numCol="1" spcCol="0" rtlCol="0" fromWordArt="0" anchor="t" anchorCtr="0" forceAA="0" upright="0" compatLnSpc="0">
            <a:normAutofit/>
          </a:bodyPr>
          <a:lstStyle>
            <a:lvl1pPr>
              <a:buNone/>
              <a:defRPr sz="1100">
                <a:solidFill>
                  <a:schemeClr val="bg1"/>
                </a:solidFill>
                <a:latin typeface="Poppins"/>
                <a:ea typeface="Poppins"/>
                <a:cs typeface="Poppins"/>
              </a:defRPr>
            </a:lvl1pPr>
            <a:lvl2pPr>
              <a:buNone/>
              <a:defRPr/>
            </a:lvl2pPr>
            <a:lvl3pPr>
              <a:buNone/>
              <a:defRPr/>
            </a:lvl3pPr>
            <a:lvl4pPr>
              <a:buNone/>
              <a:defRPr/>
            </a:lvl4pPr>
            <a:lvl5pPr algn="l">
              <a:buNone/>
              <a:defRPr>
                <a:solidFill>
                  <a:schemeClr val="bg1"/>
                </a:solidFill>
              </a:defRPr>
            </a:lvl5pPr>
          </a:lstStyle>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949876495" name=""/>
          <p:cNvPicPr>
            <a:picLocks noChangeAspect="1"/>
          </p:cNvPicPr>
          <p:nvPr>
            <p:ph sz="half" idx="2"/>
          </p:nvPr>
        </p:nvPicPr>
        <p:blipFill>
          <a:blip r:embed="rId3"/>
          <a:stretch/>
        </p:blipFill>
        <p:spPr bwMode="auto">
          <a:xfrm rot="0">
            <a:off x="5072810" y="1031466"/>
            <a:ext cx="4795058" cy="4795058"/>
          </a:xfrm>
          <a:prstGeom prst="rect">
            <a:avLst/>
          </a:prstGeom>
        </p:spPr>
      </p:pic>
      <p:sp>
        <p:nvSpPr>
          <p:cNvPr id="443950746" name="Titel 1"/>
          <p:cNvSpPr>
            <a:spLocks noGrp="1"/>
          </p:cNvSpPr>
          <p:nvPr>
            <p:ph type="title"/>
          </p:nvPr>
        </p:nvSpPr>
        <p:spPr bwMode="auto">
          <a:xfrm>
            <a:off x="148140" y="2230250"/>
            <a:ext cx="2455380"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lang="de-DE" sz="2000" b="0" i="0" u="none" strike="noStrike" cap="none" spc="0">
                <a:solidFill>
                  <a:schemeClr val="bg1"/>
                </a:solidFill>
                <a:latin typeface="Poppins"/>
                <a:ea typeface="Poppins"/>
                <a:cs typeface="Poppins"/>
              </a:rPr>
              <a:t>Was ist Bitcoin eigentlich?</a:t>
            </a:r>
            <a:endParaRPr sz="2000"/>
          </a:p>
        </p:txBody>
      </p:sp>
      <p:sp>
        <p:nvSpPr>
          <p:cNvPr id="1296054665" name="Content Placeholder 7"/>
          <p:cNvSpPr>
            <a:spLocks noGrp="1"/>
          </p:cNvSpPr>
          <p:nvPr>
            <p:ph sz="quarter" idx="13"/>
          </p:nvPr>
        </p:nvSpPr>
        <p:spPr bwMode="auto">
          <a:xfrm rot="16199933" flipH="0" flipV="0">
            <a:off x="9902306" y="4610808"/>
            <a:ext cx="4010887" cy="210434"/>
          </a:xfrm>
        </p:spPr>
        <p:txBody>
          <a:bodyPr vertOverflow="overflow" horzOverflow="overflow" vert="horz" wrap="square" lIns="91440" tIns="45720" rIns="91440" bIns="45720" numCol="1" spcCol="0" rtlCol="0" fromWordArt="0" anchor="t" anchorCtr="0" forceAA="0" upright="0" compatLnSpc="0">
            <a:normAutofit/>
          </a:bodyPr>
          <a:lstStyle>
            <a:lvl1pPr>
              <a:buNone/>
              <a:defRPr sz="1100">
                <a:solidFill>
                  <a:schemeClr val="bg1"/>
                </a:solidFill>
                <a:latin typeface="Poppins"/>
                <a:ea typeface="Poppins"/>
                <a:cs typeface="Poppins"/>
              </a:defRPr>
            </a:lvl1pPr>
            <a:lvl2pPr>
              <a:buNone/>
              <a:defRPr/>
            </a:lvl2pPr>
            <a:lvl3pPr>
              <a:buNone/>
              <a:defRPr/>
            </a:lvl3pPr>
            <a:lvl4pPr>
              <a:buNone/>
              <a:defRPr/>
            </a:lvl4pPr>
            <a:lvl5pPr algn="l">
              <a:buNone/>
              <a:defRPr>
                <a:solidFill>
                  <a:schemeClr val="bg1"/>
                </a:solidFill>
              </a:defRPr>
            </a:lvl5pPr>
          </a:lstStyle>
          <a:p>
            <a:pPr>
              <a:defRPr/>
            </a:pP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403849556" name="Titel 1"/>
          <p:cNvSpPr>
            <a:spLocks noGrp="1"/>
          </p:cNvSpPr>
          <p:nvPr>
            <p:ph type="title"/>
          </p:nvPr>
        </p:nvSpPr>
        <p:spPr bwMode="auto">
          <a:xfrm>
            <a:off x="148140" y="2230250"/>
            <a:ext cx="2455380"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a:t>Kontakt &amp;</a:t>
            </a:r>
            <a:br>
              <a:rPr/>
            </a:br>
            <a:r>
              <a:rPr/>
              <a:t>Information</a:t>
            </a:r>
            <a:endParaRPr/>
          </a:p>
        </p:txBody>
      </p:sp>
      <p:sp>
        <p:nvSpPr>
          <p:cNvPr id="1040885692" name="Content Placeholder 7"/>
          <p:cNvSpPr>
            <a:spLocks noGrp="1"/>
          </p:cNvSpPr>
          <p:nvPr>
            <p:ph sz="quarter" idx="13"/>
          </p:nvPr>
        </p:nvSpPr>
        <p:spPr bwMode="auto">
          <a:xfrm rot="16199933" flipH="0" flipV="0">
            <a:off x="9902306" y="4610808"/>
            <a:ext cx="4010887" cy="210434"/>
          </a:xfrm>
        </p:spPr>
        <p:txBody>
          <a:bodyPr vertOverflow="overflow" horzOverflow="overflow" vert="horz" wrap="square" lIns="91440" tIns="45720" rIns="91440" bIns="45720" numCol="1" spcCol="0" rtlCol="0" fromWordArt="0" anchor="t" anchorCtr="0" forceAA="0" upright="0" compatLnSpc="0">
            <a:normAutofit/>
          </a:bodyPr>
          <a:lstStyle>
            <a:lvl1pPr>
              <a:buNone/>
              <a:defRPr sz="1100">
                <a:solidFill>
                  <a:schemeClr val="bg1"/>
                </a:solidFill>
                <a:latin typeface="Poppins"/>
                <a:ea typeface="Poppins"/>
                <a:cs typeface="Poppins"/>
              </a:defRPr>
            </a:lvl1pPr>
            <a:lvl2pPr>
              <a:buNone/>
              <a:defRPr/>
            </a:lvl2pPr>
            <a:lvl3pPr>
              <a:buNone/>
              <a:defRPr/>
            </a:lvl3pPr>
            <a:lvl4pPr>
              <a:buNone/>
              <a:defRPr/>
            </a:lvl4pPr>
            <a:lvl5pPr algn="l">
              <a:buNone/>
              <a:defRPr>
                <a:solidFill>
                  <a:schemeClr val="bg1"/>
                </a:solidFill>
              </a:defRPr>
            </a:lvl5pPr>
          </a:lstStyle>
          <a:p>
            <a:pPr>
              <a:defRPr/>
            </a:pPr>
            <a:endParaRPr/>
          </a:p>
        </p:txBody>
      </p:sp>
      <p:sp>
        <p:nvSpPr>
          <p:cNvPr id="1331497855" name=""/>
          <p:cNvSpPr txBox="1"/>
          <p:nvPr/>
        </p:nvSpPr>
        <p:spPr bwMode="auto">
          <a:xfrm flipH="0" flipV="0">
            <a:off x="3964451" y="1105210"/>
            <a:ext cx="1968291" cy="3356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lang="de-DE" sz="1600" b="0" i="0" u="none" strike="noStrike" cap="none" spc="0">
                <a:solidFill>
                  <a:schemeClr val="bg1"/>
                </a:solidFill>
                <a:latin typeface="Inter"/>
                <a:ea typeface="Inter"/>
                <a:cs typeface="Inter"/>
              </a:rPr>
              <a:t>Meetups &amp; Events</a:t>
            </a:r>
            <a:endParaRPr sz="1600">
              <a:latin typeface="Inter"/>
              <a:cs typeface="Inter"/>
            </a:endParaRPr>
          </a:p>
        </p:txBody>
      </p:sp>
      <p:sp>
        <p:nvSpPr>
          <p:cNvPr id="1596145487" name=""/>
          <p:cNvSpPr txBox="1"/>
          <p:nvPr/>
        </p:nvSpPr>
        <p:spPr bwMode="auto">
          <a:xfrm flipH="0" flipV="0">
            <a:off x="6436049" y="1105210"/>
            <a:ext cx="1971530" cy="3356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lang="de-DE" sz="1600" b="0" i="0" u="none" strike="noStrike" cap="none" spc="0">
                <a:solidFill>
                  <a:schemeClr val="bg1"/>
                </a:solidFill>
                <a:latin typeface="Inter"/>
                <a:ea typeface="Inter"/>
                <a:cs typeface="Inter"/>
              </a:rPr>
              <a:t>Feedback</a:t>
            </a:r>
            <a:endParaRPr sz="1600">
              <a:latin typeface="Inter"/>
              <a:cs typeface="Inter"/>
            </a:endParaRPr>
          </a:p>
        </p:txBody>
      </p:sp>
      <p:sp>
        <p:nvSpPr>
          <p:cNvPr id="1042625785" name=""/>
          <p:cNvSpPr txBox="1"/>
          <p:nvPr/>
        </p:nvSpPr>
        <p:spPr bwMode="auto">
          <a:xfrm flipH="0" flipV="0">
            <a:off x="9049209" y="1105210"/>
            <a:ext cx="1979449" cy="3356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lang="de-DE" sz="1600" b="0" i="0" u="none" strike="noStrike" cap="none" spc="0">
                <a:solidFill>
                  <a:schemeClr val="bg1"/>
                </a:solidFill>
                <a:latin typeface="Inter"/>
                <a:ea typeface="Inter"/>
                <a:cs typeface="Inter"/>
              </a:rPr>
              <a:t>Münzweg Podcast</a:t>
            </a:r>
            <a:endParaRPr sz="1600">
              <a:latin typeface="Inter"/>
              <a:cs typeface="Inter"/>
            </a:endParaRPr>
          </a:p>
        </p:txBody>
      </p:sp>
      <p:sp>
        <p:nvSpPr>
          <p:cNvPr id="51674657" name=""/>
          <p:cNvSpPr txBox="1"/>
          <p:nvPr/>
        </p:nvSpPr>
        <p:spPr bwMode="auto">
          <a:xfrm flipH="0" flipV="0">
            <a:off x="3958332" y="3622815"/>
            <a:ext cx="1980529" cy="3356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lang="de-DE" sz="1600" b="0" i="0" u="none" strike="noStrike" cap="none" spc="0">
                <a:solidFill>
                  <a:schemeClr val="bg1"/>
                </a:solidFill>
                <a:latin typeface="Inter"/>
                <a:ea typeface="Inter"/>
                <a:cs typeface="Inter"/>
              </a:rPr>
              <a:t>Bitcoinexplained</a:t>
            </a:r>
            <a:endParaRPr sz="1600">
              <a:latin typeface="Inter"/>
              <a:cs typeface="Inter"/>
            </a:endParaRPr>
          </a:p>
        </p:txBody>
      </p:sp>
      <p:sp>
        <p:nvSpPr>
          <p:cNvPr id="1379796727" name=""/>
          <p:cNvSpPr txBox="1"/>
          <p:nvPr/>
        </p:nvSpPr>
        <p:spPr bwMode="auto">
          <a:xfrm flipH="0" flipV="0">
            <a:off x="6500621" y="3622815"/>
            <a:ext cx="1986288" cy="3356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lang="de-DE" sz="1600" b="0" i="0" u="none" strike="noStrike" cap="none" spc="0">
                <a:solidFill>
                  <a:schemeClr val="bg1"/>
                </a:solidFill>
                <a:latin typeface="Inter"/>
                <a:ea typeface="Inter"/>
                <a:cs typeface="Inter"/>
              </a:rPr>
              <a:t>Design &amp; Layout</a:t>
            </a:r>
            <a:endParaRPr sz="1600">
              <a:latin typeface="Inter"/>
              <a:cs typeface="Inter"/>
            </a:endParaRPr>
          </a:p>
        </p:txBody>
      </p:sp>
      <p:graphicFrame>
        <p:nvGraphicFramePr>
          <p:cNvPr id="2018819094" name=""/>
          <p:cNvGraphicFramePr>
            <a:graphicFrameLocks xmlns:a="http://schemas.openxmlformats.org/drawingml/2006/main" noChangeAspect="1"/>
          </p:cNvGraphicFramePr>
          <p:nvPr/>
        </p:nvGraphicFramePr>
        <p:xfrm flipH="0" flipV="0">
          <a:off x="6636515" y="4104992"/>
          <a:ext cx="1714500" cy="1714500"/>
        </p:xfrm>
        <a:graphic>
          <a:graphicData uri="http://schemas.openxmlformats.org/presentationml/2006/ole">
            <p:oleObj name="oleObj" r:id="rId4" imgW="1905000" imgH="1905000" progId="asc.{E5DD8D78-92F4-43B4-825B-E963D5CE8AC9}">
              <p:embed/>
              <p:pic>
                <p:nvPicPr>
                  <p:cNvPr id="2018819094" name=""/>
                  <p:cNvPicPr/>
                  <p:nvPr/>
                </p:nvPicPr>
                <p:blipFill>
                  <a:blip r:embed="rId3"/>
                  <a:stretch/>
                </p:blipFill>
                <p:spPr bwMode="auto">
                  <a:xfrm flipH="0" flipV="0">
                    <a:off x="6636515" y="4104992"/>
                    <a:ext cx="1714500" cy="1714500"/>
                  </a:xfrm>
                  <a:prstGeom prst="rect">
                    <a:avLst/>
                  </a:prstGeom>
                </p:spPr>
              </p:pic>
            </p:oleObj>
          </a:graphicData>
        </a:graphic>
      </p:graphicFrame>
      <p:graphicFrame>
        <p:nvGraphicFramePr>
          <p:cNvPr id="534816308" name=""/>
          <p:cNvGraphicFramePr>
            <a:graphicFrameLocks xmlns:a="http://schemas.openxmlformats.org/drawingml/2006/main" noChangeAspect="1"/>
          </p:cNvGraphicFramePr>
          <p:nvPr/>
        </p:nvGraphicFramePr>
        <p:xfrm>
          <a:off x="4091346" y="4104992"/>
          <a:ext cx="1714499" cy="1714499"/>
        </p:xfrm>
        <a:graphic>
          <a:graphicData uri="http://schemas.openxmlformats.org/presentationml/2006/ole">
            <p:oleObj name="oleObj" r:id="rId6" imgW="1714500" imgH="1714500" progId="asc.{E5DD8D78-92F4-43B4-825B-E963D5CE8AC9}">
              <p:embed/>
              <p:pic>
                <p:nvPicPr>
                  <p:cNvPr id="534816308" name=""/>
                  <p:cNvPicPr/>
                  <p:nvPr/>
                </p:nvPicPr>
                <p:blipFill>
                  <a:blip r:embed="rId5"/>
                  <a:stretch/>
                </p:blipFill>
                <p:spPr bwMode="auto">
                  <a:xfrm>
                    <a:off x="4091346" y="4104992"/>
                    <a:ext cx="1714499" cy="1714499"/>
                  </a:xfrm>
                  <a:prstGeom prst="rect">
                    <a:avLst/>
                  </a:prstGeom>
                </p:spPr>
              </p:pic>
            </p:oleObj>
          </a:graphicData>
        </a:graphic>
      </p:graphicFrame>
      <p:graphicFrame>
        <p:nvGraphicFramePr>
          <p:cNvPr id="1401057100" name=""/>
          <p:cNvGraphicFramePr>
            <a:graphicFrameLocks xmlns:a="http://schemas.openxmlformats.org/drawingml/2006/main" noChangeAspect="1"/>
          </p:cNvGraphicFramePr>
          <p:nvPr/>
        </p:nvGraphicFramePr>
        <p:xfrm>
          <a:off x="4091346" y="1590392"/>
          <a:ext cx="1714499" cy="1714499"/>
        </p:xfrm>
        <a:graphic>
          <a:graphicData uri="http://schemas.openxmlformats.org/presentationml/2006/ole">
            <p:oleObj name="oleObj" r:id="rId8" imgW="1714500" imgH="1714500" progId="asc.{E5DD8D78-92F4-43B4-825B-E963D5CE8AC9}">
              <p:embed/>
              <p:pic>
                <p:nvPicPr>
                  <p:cNvPr id="1401057100" name=""/>
                  <p:cNvPicPr/>
                  <p:nvPr/>
                </p:nvPicPr>
                <p:blipFill>
                  <a:blip r:embed="rId7"/>
                  <a:stretch/>
                </p:blipFill>
                <p:spPr bwMode="auto">
                  <a:xfrm>
                    <a:off x="4091346" y="1590392"/>
                    <a:ext cx="1714499" cy="1714499"/>
                  </a:xfrm>
                  <a:prstGeom prst="rect">
                    <a:avLst/>
                  </a:prstGeom>
                </p:spPr>
              </p:pic>
            </p:oleObj>
          </a:graphicData>
        </a:graphic>
      </p:graphicFrame>
      <p:graphicFrame>
        <p:nvGraphicFramePr>
          <p:cNvPr id="587695498" name=""/>
          <p:cNvGraphicFramePr>
            <a:graphicFrameLocks xmlns:a="http://schemas.openxmlformats.org/drawingml/2006/main" noChangeAspect="1"/>
          </p:cNvGraphicFramePr>
          <p:nvPr/>
        </p:nvGraphicFramePr>
        <p:xfrm>
          <a:off x="6636515" y="1590392"/>
          <a:ext cx="1714499" cy="1714499"/>
        </p:xfrm>
        <a:graphic>
          <a:graphicData uri="http://schemas.openxmlformats.org/presentationml/2006/ole">
            <p:oleObj name="oleObj" r:id="rId10" imgW="1714500" imgH="1714500" progId="asc.{E5DD8D78-92F4-43B4-825B-E963D5CE8AC9}">
              <p:embed/>
              <p:pic>
                <p:nvPicPr>
                  <p:cNvPr id="587695498" name=""/>
                  <p:cNvPicPr/>
                  <p:nvPr/>
                </p:nvPicPr>
                <p:blipFill>
                  <a:blip r:embed="rId9"/>
                  <a:stretch/>
                </p:blipFill>
                <p:spPr bwMode="auto">
                  <a:xfrm>
                    <a:off x="6636515" y="1590392"/>
                    <a:ext cx="1714499" cy="1714499"/>
                  </a:xfrm>
                  <a:prstGeom prst="rect">
                    <a:avLst/>
                  </a:prstGeom>
                </p:spPr>
              </p:pic>
            </p:oleObj>
          </a:graphicData>
        </a:graphic>
      </p:graphicFrame>
      <p:graphicFrame>
        <p:nvGraphicFramePr>
          <p:cNvPr id="506926629" name=""/>
          <p:cNvGraphicFramePr>
            <a:graphicFrameLocks xmlns:a="http://schemas.openxmlformats.org/drawingml/2006/main" noChangeAspect="1"/>
          </p:cNvGraphicFramePr>
          <p:nvPr/>
        </p:nvGraphicFramePr>
        <p:xfrm>
          <a:off x="9181684" y="1590392"/>
          <a:ext cx="1714499" cy="1714499"/>
        </p:xfrm>
        <a:graphic>
          <a:graphicData uri="http://schemas.openxmlformats.org/presentationml/2006/ole">
            <p:oleObj name="oleObj" r:id="rId12" imgW="1714500" imgH="1714500" progId="asc.{E5DD8D78-92F4-43B4-825B-E963D5CE8AC9}">
              <p:embed/>
              <p:pic>
                <p:nvPicPr>
                  <p:cNvPr id="506926629" name=""/>
                  <p:cNvPicPr/>
                  <p:nvPr/>
                </p:nvPicPr>
                <p:blipFill>
                  <a:blip r:embed="rId11"/>
                  <a:stretch/>
                </p:blipFill>
                <p:spPr bwMode="auto">
                  <a:xfrm>
                    <a:off x="9181684" y="1590392"/>
                    <a:ext cx="1714499" cy="1714499"/>
                  </a:xfrm>
                  <a:prstGeom prst="rect">
                    <a:avLst/>
                  </a:prstGeom>
                </p:spPr>
              </p:pic>
            </p:oleObj>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74930528" name=""/>
          <p:cNvPicPr>
            <a:picLocks noChangeAspect="1"/>
          </p:cNvPicPr>
          <p:nvPr>
            <p:ph sz="half" idx="2"/>
          </p:nvPr>
        </p:nvPicPr>
        <p:blipFill>
          <a:blip r:embed="rId3"/>
          <a:stretch/>
        </p:blipFill>
        <p:spPr bwMode="auto">
          <a:xfrm rot="0">
            <a:off x="4371994" y="1031466"/>
            <a:ext cx="6196692" cy="4795058"/>
          </a:xfrm>
          <a:prstGeom prst="rect">
            <a:avLst/>
          </a:prstGeom>
        </p:spPr>
      </p:pic>
      <p:sp>
        <p:nvSpPr>
          <p:cNvPr id="591089259" name="Titel 1"/>
          <p:cNvSpPr>
            <a:spLocks noGrp="1"/>
          </p:cNvSpPr>
          <p:nvPr>
            <p:ph type="title"/>
          </p:nvPr>
        </p:nvSpPr>
        <p:spPr bwMode="auto">
          <a:xfrm>
            <a:off x="148140" y="2230250"/>
            <a:ext cx="2455380"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lang="de-DE" sz="2000" b="0" i="0" u="none" strike="noStrike" cap="none" spc="0">
                <a:solidFill>
                  <a:schemeClr val="bg1"/>
                </a:solidFill>
                <a:latin typeface="Poppins"/>
                <a:ea typeface="Poppins"/>
                <a:cs typeface="Poppins"/>
              </a:rPr>
              <a:t>Was ist Bitcoin eigentlich?</a:t>
            </a:r>
            <a:endParaRPr sz="2000"/>
          </a:p>
        </p:txBody>
      </p:sp>
      <p:sp>
        <p:nvSpPr>
          <p:cNvPr id="1440799756" name="Content Placeholder 7"/>
          <p:cNvSpPr>
            <a:spLocks noGrp="1"/>
          </p:cNvSpPr>
          <p:nvPr>
            <p:ph sz="quarter" idx="13"/>
          </p:nvPr>
        </p:nvSpPr>
        <p:spPr bwMode="auto">
          <a:xfrm rot="16199933" flipH="0" flipV="0">
            <a:off x="9902306" y="4610808"/>
            <a:ext cx="4010887" cy="210434"/>
          </a:xfrm>
        </p:spPr>
        <p:txBody>
          <a:bodyPr vertOverflow="overflow" horzOverflow="overflow" vert="horz" wrap="square" lIns="91440" tIns="45720" rIns="91440" bIns="45720" numCol="1" spcCol="0" rtlCol="0" fromWordArt="0" anchor="t" anchorCtr="0" forceAA="0" upright="0" compatLnSpc="0">
            <a:normAutofit/>
          </a:bodyPr>
          <a:lstStyle>
            <a:lvl1pPr>
              <a:buNone/>
              <a:defRPr sz="1100">
                <a:solidFill>
                  <a:schemeClr val="bg1"/>
                </a:solidFill>
                <a:latin typeface="Poppins"/>
                <a:ea typeface="Poppins"/>
                <a:cs typeface="Poppins"/>
              </a:defRPr>
            </a:lvl1pPr>
            <a:lvl2pPr>
              <a:buNone/>
              <a:defRPr/>
            </a:lvl2pPr>
            <a:lvl3pPr>
              <a:buNone/>
              <a:defRPr/>
            </a:lvl3pPr>
            <a:lvl4pPr>
              <a:buNone/>
              <a:defRPr/>
            </a:lvl4pPr>
            <a:lvl5pPr algn="l">
              <a:buNone/>
              <a:defRPr>
                <a:solidFill>
                  <a:schemeClr val="bg1"/>
                </a:solidFill>
              </a:defRPr>
            </a:lvl5pPr>
          </a:lstStyle>
          <a:p>
            <a:pPr>
              <a:defRPr/>
            </a:pPr>
            <a:r>
              <a:rPr/>
              <a:t>Bildquelle: xyz</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38790689" name="Titel 1"/>
          <p:cNvSpPr>
            <a:spLocks noGrp="1"/>
          </p:cNvSpPr>
          <p:nvPr>
            <p:ph type="title"/>
          </p:nvPr>
        </p:nvSpPr>
        <p:spPr bwMode="auto">
          <a:xfrm>
            <a:off x="148140" y="2230252"/>
            <a:ext cx="2455381" cy="2401092"/>
          </a:xfrm>
        </p:spPr>
        <p:txBody>
          <a:bodyPr/>
          <a:lstStyle>
            <a:lvl1pPr algn="ctr">
              <a:lnSpc>
                <a:spcPct val="120000"/>
              </a:lnSpc>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lang="de-DE" sz="2000" b="0" i="0" u="none" strike="noStrike" cap="none" spc="0">
                <a:solidFill>
                  <a:schemeClr val="bg1"/>
                </a:solidFill>
                <a:latin typeface="Poppins"/>
                <a:ea typeface="Poppins"/>
                <a:cs typeface="Poppins"/>
              </a:rPr>
              <a:t>Inhalt</a:t>
            </a:r>
            <a:endParaRPr/>
          </a:p>
        </p:txBody>
      </p:sp>
      <p:sp>
        <p:nvSpPr>
          <p:cNvPr id="2099584871" name="Inhaltsplatzhalter 3"/>
          <p:cNvSpPr>
            <a:spLocks noGrp="1"/>
          </p:cNvSpPr>
          <p:nvPr>
            <p:ph sz="half" idx="2"/>
          </p:nvPr>
        </p:nvSpPr>
        <p:spPr bwMode="auto">
          <a:xfrm>
            <a:off x="3868736" y="1033198"/>
            <a:ext cx="3543093" cy="4795198"/>
          </a:xfrm>
        </p:spPr>
        <p:txBody>
          <a:bodyPr vertOverflow="overflow" horzOverflow="overflow" vert="horz" wrap="square" lIns="91440" tIns="45720" rIns="91440" bIns="45720" numCol="1" spcCol="0" rtlCol="0" fromWordArt="0" anchor="ctr" anchorCtr="0" forceAA="0" compatLnSpc="0">
            <a:normAutofit/>
          </a:bodyPr>
          <a:lstStyle>
            <a:lvl1pPr>
              <a:lnSpc>
                <a:spcPct val="114999"/>
              </a:lnSpc>
              <a:buFont typeface="Arial"/>
              <a:buChar char="•"/>
              <a:defRPr sz="2000" b="0">
                <a:solidFill>
                  <a:schemeClr val="bg1"/>
                </a:solidFill>
                <a:latin typeface="Inter"/>
                <a:ea typeface="Inter"/>
                <a:cs typeface="Inter"/>
              </a:defRPr>
            </a:lvl1pPr>
            <a:lvl2pPr>
              <a:buFont typeface="Arial"/>
              <a:buChar char="•"/>
              <a:defRPr b="0">
                <a:solidFill>
                  <a:schemeClr val="bg1"/>
                </a:solidFill>
                <a:latin typeface="Poppins"/>
                <a:ea typeface="Poppins"/>
                <a:cs typeface="Poppins"/>
              </a:defRPr>
            </a:lvl2pPr>
            <a:lvl3pPr>
              <a:buFont typeface="Arial"/>
              <a:buChar char="•"/>
              <a:defRPr b="0">
                <a:solidFill>
                  <a:schemeClr val="bg1"/>
                </a:solidFill>
                <a:latin typeface="Poppins"/>
                <a:ea typeface="Poppins"/>
                <a:cs typeface="Poppins"/>
              </a:defRPr>
            </a:lvl3pPr>
            <a:lvl4pPr>
              <a:buFont typeface="Arial"/>
              <a:buChar char="•"/>
              <a:defRPr b="0">
                <a:solidFill>
                  <a:schemeClr val="bg1"/>
                </a:solidFill>
                <a:latin typeface="Poppins"/>
                <a:ea typeface="Poppins"/>
                <a:cs typeface="Poppins"/>
              </a:defRPr>
            </a:lvl4pPr>
            <a:lvl5pPr>
              <a:buFont typeface="Arial"/>
              <a:buChar char="•"/>
              <a:defRPr b="0">
                <a:solidFill>
                  <a:schemeClr val="bg1"/>
                </a:solidFill>
                <a:latin typeface="Poppins"/>
                <a:ea typeface="Poppins"/>
                <a:cs typeface="Poppins"/>
              </a:defRPr>
            </a:lvl5pPr>
            <a:lvl6pPr>
              <a:buFont typeface="Arial"/>
              <a:buChar char="•"/>
              <a:defRPr b="0">
                <a:solidFill>
                  <a:schemeClr val="bg1"/>
                </a:solidFill>
                <a:latin typeface="Poppins"/>
                <a:ea typeface="Poppins"/>
                <a:cs typeface="Poppins"/>
              </a:defRPr>
            </a:lvl6pPr>
            <a:lvl7pPr>
              <a:buFont typeface="Arial"/>
              <a:buChar char="•"/>
              <a:defRPr b="0">
                <a:solidFill>
                  <a:schemeClr val="bg1"/>
                </a:solidFill>
                <a:latin typeface="Poppins"/>
                <a:ea typeface="Poppins"/>
                <a:cs typeface="Poppins"/>
              </a:defRPr>
            </a:lvl7pPr>
            <a:lvl8pPr>
              <a:buFont typeface="Arial"/>
              <a:buChar char="•"/>
              <a:defRPr b="0">
                <a:solidFill>
                  <a:schemeClr val="bg1"/>
                </a:solidFill>
                <a:latin typeface="Poppins"/>
                <a:ea typeface="Poppins"/>
                <a:cs typeface="Poppins"/>
              </a:defRPr>
            </a:lvl8pPr>
            <a:lvl9pPr>
              <a:buFont typeface="Arial"/>
              <a:buChar char="•"/>
              <a:defRPr b="0">
                <a:solidFill>
                  <a:schemeClr val="bg1"/>
                </a:solidFill>
                <a:latin typeface="Poppins"/>
                <a:ea typeface="Poppins"/>
                <a:cs typeface="Poppins"/>
              </a:defRPr>
            </a:lvl9pPr>
          </a:lstStyle>
          <a:p>
            <a:pPr>
              <a:defRPr/>
            </a:pPr>
            <a:r>
              <a:rPr lang="de-DE" sz="2000" b="0" i="0" u="none" strike="noStrike" cap="none" spc="0">
                <a:solidFill>
                  <a:schemeClr val="bg1"/>
                </a:solidFill>
                <a:latin typeface="Inter"/>
                <a:ea typeface="Inter"/>
                <a:cs typeface="Inter"/>
              </a:rPr>
              <a:t>Was ist Geld?</a:t>
            </a:r>
            <a:endParaRPr sz="2000"/>
          </a:p>
          <a:p>
            <a:pPr>
              <a:defRPr/>
            </a:pPr>
            <a:r>
              <a:rPr lang="de-DE" sz="2000" b="0" i="0" u="none" strike="noStrike" cap="none" spc="0">
                <a:solidFill>
                  <a:schemeClr val="bg1"/>
                </a:solidFill>
                <a:latin typeface="Inter"/>
                <a:ea typeface="Inter"/>
                <a:cs typeface="Inter"/>
              </a:rPr>
              <a:t>Was ist Fiat-Geld?</a:t>
            </a:r>
            <a:endParaRPr sz="2000"/>
          </a:p>
          <a:p>
            <a:pPr>
              <a:defRPr/>
            </a:pPr>
            <a:r>
              <a:rPr lang="de-DE" sz="2000" b="0" i="0" u="none" strike="noStrike" cap="none" spc="0">
                <a:solidFill>
                  <a:schemeClr val="bg1"/>
                </a:solidFill>
                <a:latin typeface="Inter"/>
                <a:ea typeface="Inter"/>
                <a:cs typeface="Inter"/>
              </a:rPr>
              <a:t>Was ist Bitcoin?</a:t>
            </a:r>
            <a:endParaRPr sz="2000"/>
          </a:p>
        </p:txBody>
      </p:sp>
      <p:pic>
        <p:nvPicPr>
          <p:cNvPr id="1979623657" name=""/>
          <p:cNvPicPr>
            <a:picLocks noChangeAspect="1"/>
          </p:cNvPicPr>
          <p:nvPr>
            <p:ph sz="half" idx="2"/>
          </p:nvPr>
        </p:nvPicPr>
        <p:blipFill>
          <a:blip r:embed="rId3"/>
          <a:stretch/>
        </p:blipFill>
        <p:spPr bwMode="auto">
          <a:xfrm rot="0">
            <a:off x="7545600" y="1426644"/>
            <a:ext cx="3542400" cy="4008310"/>
          </a:xfrm>
          <a:prstGeom prst="rect">
            <a:avLst/>
          </a:prstGeom>
        </p:spPr>
      </p:pic>
      <p:sp>
        <p:nvSpPr>
          <p:cNvPr id="2090899231" name="Content Placeholder 7"/>
          <p:cNvSpPr>
            <a:spLocks noGrp="1"/>
          </p:cNvSpPr>
          <p:nvPr>
            <p:ph sz="quarter"/>
          </p:nvPr>
        </p:nvSpPr>
        <p:spPr bwMode="auto">
          <a:xfrm rot="16199933" flipH="0" flipV="0">
            <a:off x="9902306" y="4610809"/>
            <a:ext cx="4010888" cy="210434"/>
          </a:xfrm>
        </p:spPr>
        <p:txBody>
          <a:bodyPr vertOverflow="overflow" horzOverflow="overflow" vert="horz" wrap="square" lIns="91440" tIns="45720" rIns="91440" bIns="45720" numCol="1" spcCol="0" rtlCol="0" fromWordArt="0" anchor="t" anchorCtr="0" forceAA="0" upright="0" compatLnSpc="0">
            <a:normAutofit/>
          </a:bodyPr>
          <a:lstStyle>
            <a:lvl1pPr>
              <a:buNone/>
              <a:defRPr sz="1100">
                <a:solidFill>
                  <a:schemeClr val="bg1"/>
                </a:solidFill>
                <a:latin typeface="Poppins"/>
                <a:ea typeface="Poppins"/>
                <a:cs typeface="Poppins"/>
              </a:defRPr>
            </a:lvl1pPr>
            <a:lvl2pPr>
              <a:buNone/>
              <a:defRPr/>
            </a:lvl2pPr>
            <a:lvl3pPr>
              <a:buNone/>
              <a:defRPr/>
            </a:lvl3pPr>
            <a:lvl4pPr>
              <a:buNone/>
              <a:defRPr/>
            </a:lvl4pPr>
            <a:lvl5pPr algn="l">
              <a:buNone/>
              <a:defRPr>
                <a:solidFill>
                  <a:schemeClr val="bg1"/>
                </a:solidFill>
              </a:defRPr>
            </a:lvl5pPr>
          </a:lstStyle>
          <a:p>
            <a:pPr>
              <a:defRPr/>
            </a:pPr>
            <a:r>
              <a:rPr/>
              <a:t>Bildquelle: xyz</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814459790" name="Title 2"/>
          <p:cNvSpPr>
            <a:spLocks noGrp="1"/>
          </p:cNvSpPr>
          <p:nvPr>
            <p:ph type="title"/>
          </p:nvPr>
        </p:nvSpPr>
        <p:spPr bwMode="auto"/>
        <p:txBody>
          <a:bodyPr/>
          <a:lstStyle/>
          <a:p>
            <a:pPr>
              <a:defRPr/>
            </a:pPr>
            <a:r>
              <a:rPr/>
              <a:t>Was ist Geld?</a:t>
            </a:r>
            <a:endParaRPr/>
          </a:p>
        </p:txBody>
      </p:sp>
      <p:pic>
        <p:nvPicPr>
          <p:cNvPr id="1543263486" name="Content Placeholder 11" descr="A group of objects with people around them&#10;&#10;AI-generated content may be incorrect."/>
          <p:cNvPicPr>
            <a:picLocks noChangeAspect="1" noGrp="1"/>
          </p:cNvPicPr>
          <p:nvPr>
            <p:ph sz="half" idx="2"/>
          </p:nvPr>
        </p:nvPicPr>
        <p:blipFill>
          <a:blip r:embed="rId3"/>
          <a:stretch/>
        </p:blipFill>
        <p:spPr bwMode="auto">
          <a:xfrm>
            <a:off x="2866768" y="654864"/>
            <a:ext cx="9318979" cy="6042497"/>
          </a:xfr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792409179" name="Titel 1"/>
          <p:cNvSpPr>
            <a:spLocks noGrp="1"/>
          </p:cNvSpPr>
          <p:nvPr>
            <p:ph type="title"/>
          </p:nvPr>
        </p:nvSpPr>
        <p:spPr bwMode="auto">
          <a:xfrm>
            <a:off x="148141" y="2214628"/>
            <a:ext cx="2455382" cy="2401092"/>
          </a:xfrm>
        </p:spPr>
        <p:txBody>
          <a:bodyPr/>
          <a:lstStyle>
            <a:lvl1pPr algn="ctr">
              <a:defRPr sz="2000">
                <a:solidFill>
                  <a:schemeClr val="bg1"/>
                </a:solidFill>
                <a:latin typeface="Poppins"/>
                <a:ea typeface="Poppins"/>
                <a:cs typeface="Poppins"/>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a:defRPr/>
            </a:pPr>
            <a:r>
              <a:rPr/>
              <a:t>Funktionen des Geldes</a:t>
            </a:r>
            <a:endParaRPr/>
          </a:p>
        </p:txBody>
      </p:sp>
      <p:sp>
        <p:nvSpPr>
          <p:cNvPr id="258776875" name="Inhaltsplatzhalter 3"/>
          <p:cNvSpPr>
            <a:spLocks noGrp="1"/>
          </p:cNvSpPr>
          <p:nvPr>
            <p:ph sz="half" idx="2"/>
          </p:nvPr>
        </p:nvSpPr>
        <p:spPr bwMode="auto">
          <a:xfrm>
            <a:off x="3868737" y="1033199"/>
            <a:ext cx="3543093" cy="4795199"/>
          </a:xfrm>
        </p:spPr>
        <p:txBody>
          <a:bodyPr vertOverflow="overflow" horzOverflow="overflow" vert="horz" wrap="square" lIns="91440" tIns="45720" rIns="91440" bIns="45720" numCol="1" spcCol="0" rtlCol="0" fromWordArt="0" anchor="ctr" anchorCtr="0" forceAA="0" compatLnSpc="0">
            <a:normAutofit/>
          </a:bodyPr>
          <a:lstStyle>
            <a:lvl1pPr>
              <a:lnSpc>
                <a:spcPct val="114999"/>
              </a:lnSpc>
              <a:buFont typeface="Arial"/>
              <a:buChar char="•"/>
              <a:defRPr sz="2000" b="0">
                <a:solidFill>
                  <a:schemeClr val="bg1"/>
                </a:solidFill>
                <a:latin typeface="Inter"/>
                <a:ea typeface="Inter"/>
                <a:cs typeface="Inter"/>
              </a:defRPr>
            </a:lvl1pPr>
            <a:lvl2pPr>
              <a:buFont typeface="Arial"/>
              <a:buChar char="•"/>
              <a:defRPr b="0">
                <a:solidFill>
                  <a:schemeClr val="bg1"/>
                </a:solidFill>
                <a:latin typeface="Poppins"/>
                <a:ea typeface="Poppins"/>
                <a:cs typeface="Poppins"/>
              </a:defRPr>
            </a:lvl2pPr>
            <a:lvl3pPr>
              <a:buFont typeface="Arial"/>
              <a:buChar char="•"/>
              <a:defRPr b="0">
                <a:solidFill>
                  <a:schemeClr val="bg1"/>
                </a:solidFill>
                <a:latin typeface="Poppins"/>
                <a:ea typeface="Poppins"/>
                <a:cs typeface="Poppins"/>
              </a:defRPr>
            </a:lvl3pPr>
            <a:lvl4pPr>
              <a:buFont typeface="Arial"/>
              <a:buChar char="•"/>
              <a:defRPr b="0">
                <a:solidFill>
                  <a:schemeClr val="bg1"/>
                </a:solidFill>
                <a:latin typeface="Poppins"/>
                <a:ea typeface="Poppins"/>
                <a:cs typeface="Poppins"/>
              </a:defRPr>
            </a:lvl4pPr>
            <a:lvl5pPr>
              <a:buFont typeface="Arial"/>
              <a:buChar char="•"/>
              <a:defRPr b="0">
                <a:solidFill>
                  <a:schemeClr val="bg1"/>
                </a:solidFill>
                <a:latin typeface="Poppins"/>
                <a:ea typeface="Poppins"/>
                <a:cs typeface="Poppins"/>
              </a:defRPr>
            </a:lvl5pPr>
            <a:lvl6pPr>
              <a:buFont typeface="Arial"/>
              <a:buChar char="•"/>
              <a:defRPr b="0">
                <a:solidFill>
                  <a:schemeClr val="bg1"/>
                </a:solidFill>
                <a:latin typeface="Poppins"/>
                <a:ea typeface="Poppins"/>
                <a:cs typeface="Poppins"/>
              </a:defRPr>
            </a:lvl6pPr>
            <a:lvl7pPr>
              <a:buFont typeface="Arial"/>
              <a:buChar char="•"/>
              <a:defRPr b="0">
                <a:solidFill>
                  <a:schemeClr val="bg1"/>
                </a:solidFill>
                <a:latin typeface="Poppins"/>
                <a:ea typeface="Poppins"/>
                <a:cs typeface="Poppins"/>
              </a:defRPr>
            </a:lvl7pPr>
            <a:lvl8pPr>
              <a:buFont typeface="Arial"/>
              <a:buChar char="•"/>
              <a:defRPr b="0">
                <a:solidFill>
                  <a:schemeClr val="bg1"/>
                </a:solidFill>
                <a:latin typeface="Poppins"/>
                <a:ea typeface="Poppins"/>
                <a:cs typeface="Poppins"/>
              </a:defRPr>
            </a:lvl8pPr>
            <a:lvl9pPr>
              <a:buFont typeface="Arial"/>
              <a:buChar char="•"/>
              <a:defRPr b="0">
                <a:solidFill>
                  <a:schemeClr val="bg1"/>
                </a:solidFill>
                <a:latin typeface="Poppins"/>
                <a:ea typeface="Poppins"/>
                <a:cs typeface="Poppins"/>
              </a:defRPr>
            </a:lvl9pPr>
          </a:lstStyle>
          <a:p>
            <a:pPr>
              <a:defRPr/>
            </a:pPr>
            <a:r>
              <a:rPr lang="de-DE" sz="2000" b="0" i="0" u="none" strike="noStrike" cap="none" spc="0">
                <a:solidFill>
                  <a:schemeClr val="bg1"/>
                </a:solidFill>
                <a:latin typeface="Inter"/>
                <a:ea typeface="Inter"/>
                <a:cs typeface="Inter"/>
              </a:rPr>
              <a:t>Tauschmittelfunktion</a:t>
            </a:r>
            <a:endParaRPr/>
          </a:p>
          <a:p>
            <a:pPr>
              <a:defRPr/>
            </a:pPr>
            <a:r>
              <a:rPr lang="de-DE" sz="2000" b="0" i="0" u="none" strike="noStrike" cap="none" spc="0">
                <a:solidFill>
                  <a:schemeClr val="bg1"/>
                </a:solidFill>
                <a:latin typeface="Inter"/>
                <a:ea typeface="Inter"/>
                <a:cs typeface="Inter"/>
              </a:rPr>
              <a:t>Funktion als Recheneinheit</a:t>
            </a:r>
            <a:endParaRPr/>
          </a:p>
          <a:p>
            <a:pPr>
              <a:defRPr/>
            </a:pPr>
            <a:r>
              <a:rPr lang="de-DE" sz="2000" b="0" i="0" u="none" strike="noStrike" cap="none" spc="0">
                <a:solidFill>
                  <a:schemeClr val="bg1"/>
                </a:solidFill>
                <a:latin typeface="Inter"/>
                <a:ea typeface="Inter"/>
                <a:cs typeface="Inter"/>
              </a:rPr>
              <a:t>Wertaufbewahrungs-funktion </a:t>
            </a:r>
            <a:endParaRPr/>
          </a:p>
        </p:txBody>
      </p:sp>
      <p:pic>
        <p:nvPicPr>
          <p:cNvPr id="570382617" name="Content Placeholder 7" descr="A hand holding a currency&#10;&#10;AI-generated content may be incorrect."/>
          <p:cNvPicPr>
            <a:picLocks noChangeAspect="1" noGrp="1"/>
          </p:cNvPicPr>
          <p:nvPr>
            <p:ph sz="half" idx="2"/>
          </p:nvPr>
        </p:nvPicPr>
        <p:blipFill>
          <a:blip r:embed="rId3"/>
          <a:stretch/>
        </p:blipFill>
        <p:spPr bwMode="auto">
          <a:xfrm>
            <a:off x="7739063" y="2249488"/>
            <a:ext cx="3543300" cy="2362199"/>
          </a:xfr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910033967" name="Content Placeholder 4" descr="A diagram of different types of currency&#10;&#10;AI-generated content may be incorrect."/>
          <p:cNvPicPr>
            <a:picLocks noChangeAspect="1" noGrp="1"/>
          </p:cNvPicPr>
          <p:nvPr>
            <p:ph sz="half" idx="2"/>
          </p:nvPr>
        </p:nvPicPr>
        <p:blipFill>
          <a:blip r:embed="rId3"/>
          <a:stretch/>
        </p:blipFill>
        <p:spPr bwMode="auto">
          <a:xfrm>
            <a:off x="2876428" y="579865"/>
            <a:ext cx="9237515" cy="6344509"/>
          </a:xfrm>
        </p:spPr>
      </p:pic>
      <p:sp>
        <p:nvSpPr>
          <p:cNvPr id="1419509814" name="Title 2"/>
          <p:cNvSpPr>
            <a:spLocks noGrp="1"/>
          </p:cNvSpPr>
          <p:nvPr>
            <p:ph type="title"/>
          </p:nvPr>
        </p:nvSpPr>
        <p:spPr bwMode="auto"/>
        <p:txBody>
          <a:bodyPr/>
          <a:lstStyle/>
          <a:p>
            <a:pPr>
              <a:defRPr/>
            </a:pPr>
            <a:r>
              <a:rPr/>
              <a:t>Geschichte</a:t>
            </a:r>
            <a:br>
              <a:rPr/>
            </a:br>
            <a:r>
              <a:rPr/>
              <a:t>des Geldes</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New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Arial"/>
        <a:ea typeface="Arial"/>
        <a:cs typeface="Arial"/>
      </a:majorFont>
      <a:minorFont>
        <a:latin typeface="Arial"/>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ONLYOFFICE/8.3.3.21</Application>
  <PresentationFormat>On-screen Show (4:3)</PresentationFormat>
  <Paragraphs>0</Paragraphs>
  <Slides>40</Slides>
  <Notes>40</Notes>
  <HiddenSlides>0</HiddenSlides>
  <MMClips>2</MMClips>
  <ScaleCrop>0</ScaleCrop>
  <HeadingPairs>
    <vt:vector size="4" baseType="variant">
      <vt:variant>
        <vt:lpstr>Theme</vt:lpstr>
      </vt:variant>
      <vt:variant>
        <vt:i4>1</vt:i4>
      </vt:variant>
      <vt:variant>
        <vt:lpstr>Slide Titles</vt:lpstr>
      </vt:variant>
      <vt:variant>
        <vt:i4>40</vt:i4>
      </vt:variant>
    </vt:vector>
  </HeadingPairs>
  <TitlesOfParts>
    <vt:vector size="41"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0</LinksUpToDate>
  <SharedDoc>0</SharedDoc>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15</cp:revision>
  <dcterms:created xsi:type="dcterms:W3CDTF">2012-12-03T06:56:55Z</dcterms:created>
  <dcterms:modified xsi:type="dcterms:W3CDTF">2025-06-04T12:18:48Z</dcterms:modified>
</cp:coreProperties>
</file>