
<file path=[Content_Types].xml><?xml version="1.0" encoding="utf-8"?>
<Types xmlns="http://schemas.openxmlformats.org/package/2006/content-types">
  <Default Extension="xml" ContentType="application/xml"/>
  <Default Extension="svg" ContentType="image/svg+xml"/>
  <Default Extension="jpeg" ContentType="image/jpeg"/>
  <Default Extension="wmf" ContentType="image/x-wmf"/>
  <Default Extension="png" ContentType="image/png"/>
  <Default Extension="rels" ContentType="application/vnd.openxmlformats-package.relationship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ppt/tableStyles.xml" ContentType="application/vnd.openxmlformats-officedocument.presentationml.tableStyl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5"/>
  </p:notesMasterIdLst>
  <p:sldIdLst>
    <p:sldId id="256" r:id="rId4"/>
  </p:sldIdLst>
  <p:sldSz cx="12192000" cy="6858000"/>
  <p:notesSz cx="6858000" cy="9144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4" d="100"/>
          <a:sy n="104" d="100"/>
        </p:scale>
        <p:origin x="648" y="1104"/>
      </p:cViewPr>
      <p:guideLst>
        <p:guide pos="3840"/>
        <p:guide pos="2160" orient="horz"/>
        <p:guide pos="3940"/>
        <p:guide pos="404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1B31D97-7A99-43CD-CBB2-BBBC2F81581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media1.svg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titleOnly" userDrawn="1">
  <p:cSld name="Normaler Text">
    <p:bg>
      <p:bgPr shadeToTitle="0">
        <a:solidFill>
          <a:srgbClr val="15151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79386164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868737" y="6356349"/>
            <a:ext cx="4114800" cy="365124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04358109" name="Foliennummernplatzhalter 4"/>
          <p:cNvSpPr>
            <a:spLocks noGrp="1"/>
          </p:cNvSpPr>
          <p:nvPr>
            <p:ph type="sldNum" sz="quarter" idx="12"/>
          </p:nvPr>
        </p:nvSpPr>
        <p:spPr bwMode="auto">
          <a:xfrm>
            <a:off x="8328749" y="6356349"/>
            <a:ext cx="2743200" cy="365124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2pPr>
            <a:lvl3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3pPr>
            <a:lvl4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4pPr>
            <a:lvl5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6pPr>
            <a:lvl7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7pPr>
            <a:lvl8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8pPr>
            <a:lvl9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fld id="{AFE72482-B7C9-8B03-D48B-75E7321C3958}" type="slidenum">
              <a:rPr lang="de-DE"/>
              <a:t>‹#›</a:t>
            </a:fld>
            <a:endParaRPr lang="de-DE"/>
          </a:p>
        </p:txBody>
      </p:sp>
      <p:sp>
        <p:nvSpPr>
          <p:cNvPr id="1584136333" name="Rechteck 1410848564"/>
          <p:cNvSpPr/>
          <p:nvPr/>
        </p:nvSpPr>
        <p:spPr bwMode="auto">
          <a:xfrm>
            <a:off x="0" y="0"/>
            <a:ext cx="2772000" cy="6858000"/>
          </a:xfrm>
          <a:prstGeom prst="rect">
            <a:avLst/>
          </a:prstGeom>
          <a:solidFill>
            <a:srgbClr val="88888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55938410" name="Picture 572303656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982812" y="660470"/>
            <a:ext cx="786042" cy="786042"/>
          </a:xfrm>
          <a:prstGeom prst="rect">
            <a:avLst/>
          </a:prstGeom>
        </p:spPr>
      </p:pic>
      <p:sp>
        <p:nvSpPr>
          <p:cNvPr id="1319651988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3868737" y="1031468"/>
            <a:ext cx="7203211" cy="4795061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/>
              <a:buNone/>
              <a:defRPr sz="2200"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2pPr>
            <a:lvl3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3pPr>
            <a:lvl4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4pPr>
            <a:lvl5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5pPr>
            <a:lvl6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6pPr>
            <a:lvl7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7pPr>
            <a:lvl8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8pPr>
            <a:lvl9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9pPr>
          </a:lstStyle>
          <a:p>
            <a:pPr>
              <a:defRPr/>
            </a:pPr>
            <a:r>
              <a:rPr/>
              <a:t>Folie für Fließtext</a:t>
            </a:r>
            <a:r>
              <a:rPr lang="de-DE" sz="2200" b="0" i="0" u="none" strike="noStrike" cap="none" spc="0">
                <a:solidFill>
                  <a:schemeClr val="bg1"/>
                </a:solidFill>
                <a:latin typeface="Inter"/>
                <a:ea typeface="Inter"/>
                <a:cs typeface="Inter"/>
              </a:rPr>
              <a:t> </a:t>
            </a:r>
            <a:endParaRPr/>
          </a:p>
        </p:txBody>
      </p:sp>
      <p:sp>
        <p:nvSpPr>
          <p:cNvPr id="2096273557" name="Titel 1"/>
          <p:cNvSpPr>
            <a:spLocks noGrp="1"/>
          </p:cNvSpPr>
          <p:nvPr>
            <p:ph type="title"/>
          </p:nvPr>
        </p:nvSpPr>
        <p:spPr bwMode="auto">
          <a:xfrm>
            <a:off x="148140" y="2230252"/>
            <a:ext cx="2455382" cy="2401092"/>
          </a:xfrm>
        </p:spPr>
        <p:txBody>
          <a:bodyPr/>
          <a:lstStyle>
            <a:lvl1pPr algn="ctr">
              <a:lnSpc>
                <a:spcPct val="120000"/>
              </a:lnSpc>
              <a:defRPr sz="2000">
                <a:solidFill>
                  <a:schemeClr val="tx1"/>
                </a:solidFill>
                <a:latin typeface="Inconsolata"/>
                <a:ea typeface="Inconsolata"/>
                <a:cs typeface="Inconsolata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  <a:lvl6pPr algn="ctr">
              <a:defRPr/>
            </a:lvl6pPr>
            <a:lvl7pPr algn="ctr">
              <a:defRPr/>
            </a:lvl7pPr>
            <a:lvl8pPr algn="ctr">
              <a:defRPr/>
            </a:lvl8pPr>
            <a:lvl9pPr algn="ctr">
              <a:defRPr/>
            </a:lvl9pPr>
          </a:lstStyle>
          <a:p>
            <a:pPr>
              <a:defRPr/>
            </a:pPr>
            <a:r>
              <a:rPr lang="de-DE"/>
              <a:t>Überschrift des Themas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titleOnly" userDrawn="1">
  <p:cSld name="großes Bild">
    <p:bg>
      <p:bgPr shadeToTitle="0">
        <a:solidFill>
          <a:srgbClr val="15151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77667163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868736" y="6356349"/>
            <a:ext cx="4114800" cy="365123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50499837" name="Foliennummernplatzhalter 4"/>
          <p:cNvSpPr>
            <a:spLocks noGrp="1"/>
          </p:cNvSpPr>
          <p:nvPr>
            <p:ph type="sldNum" sz="quarter" idx="12"/>
          </p:nvPr>
        </p:nvSpPr>
        <p:spPr bwMode="auto">
          <a:xfrm>
            <a:off x="8328748" y="6356349"/>
            <a:ext cx="2743200" cy="36512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>
              <a:defRPr/>
            </a:pPr>
            <a:fld id="{D2FF47DB-284A-DFBF-2FC0-2CC4E483D112}" type="slidenum">
              <a:rPr lang="de-DE"/>
              <a:t/>
            </a:fld>
            <a:endParaRPr lang="de-DE"/>
          </a:p>
        </p:txBody>
      </p:sp>
      <p:sp>
        <p:nvSpPr>
          <p:cNvPr id="1130677367" name="Rechteck 1410848564"/>
          <p:cNvSpPr/>
          <p:nvPr/>
        </p:nvSpPr>
        <p:spPr bwMode="auto">
          <a:xfrm>
            <a:off x="0" y="0"/>
            <a:ext cx="2772000" cy="6858000"/>
          </a:xfrm>
          <a:prstGeom prst="rect">
            <a:avLst/>
          </a:prstGeom>
          <a:solidFill>
            <a:srgbClr val="88888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1231459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3868736" y="1031467"/>
            <a:ext cx="7203210" cy="479506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/>
              <a:buNone/>
              <a:defRPr sz="2200"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2pPr>
            <a:lvl3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3pPr>
            <a:lvl4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4pPr>
            <a:lvl5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5pPr>
            <a:lvl6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6pPr>
            <a:lvl7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7pPr>
            <a:lvl8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8pPr>
            <a:lvl9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9pPr>
          </a:lstStyle>
          <a:p>
            <a:pPr>
              <a:defRPr/>
            </a:pPr>
            <a:r>
              <a:rPr/>
              <a:t>Bild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endParaRPr/>
          </a:p>
        </p:txBody>
      </p:sp>
      <p:sp>
        <p:nvSpPr>
          <p:cNvPr id="1676357418" name="Titel 1"/>
          <p:cNvSpPr>
            <a:spLocks noGrp="1"/>
          </p:cNvSpPr>
          <p:nvPr>
            <p:ph type="title"/>
          </p:nvPr>
        </p:nvSpPr>
        <p:spPr bwMode="auto">
          <a:xfrm>
            <a:off x="148140" y="2230251"/>
            <a:ext cx="2455381" cy="2401092"/>
          </a:xfrm>
        </p:spPr>
        <p:txBody>
          <a:bodyPr/>
          <a:lstStyle>
            <a:lvl1pPr algn="ctr">
              <a:lnSpc>
                <a:spcPct val="120000"/>
              </a:lnSpc>
              <a:defRPr sz="2000">
                <a:solidFill>
                  <a:schemeClr val="tx1"/>
                </a:solidFill>
                <a:latin typeface="Inconsolata"/>
                <a:ea typeface="Inconsolata"/>
                <a:cs typeface="Inconsolata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  <a:lvl6pPr algn="ctr">
              <a:defRPr/>
            </a:lvl6pPr>
            <a:lvl7pPr algn="ctr">
              <a:defRPr/>
            </a:lvl7pPr>
            <a:lvl8pPr algn="ctr">
              <a:defRPr/>
            </a:lvl8pPr>
            <a:lvl9pPr algn="ctr">
              <a:defRPr/>
            </a:lvl9pPr>
          </a:lstStyle>
          <a:p>
            <a:pPr>
              <a:defRPr/>
            </a:pPr>
            <a:r>
              <a:rPr lang="de-DE"/>
              <a:t>Überschrift des Themas</a:t>
            </a:r>
            <a:endParaRPr/>
          </a:p>
        </p:txBody>
      </p:sp>
      <p:sp>
        <p:nvSpPr>
          <p:cNvPr id="1868684943" name="Content Placeholder 7"/>
          <p:cNvSpPr>
            <a:spLocks noGrp="1"/>
          </p:cNvSpPr>
          <p:nvPr>
            <p:ph sz="quarter" idx="13"/>
          </p:nvPr>
        </p:nvSpPr>
        <p:spPr bwMode="auto">
          <a:xfrm rot="16199969" flipH="0" flipV="0">
            <a:off x="9902307" y="4610809"/>
            <a:ext cx="4010888" cy="21043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>
              <a:buNone/>
              <a:defRPr sz="11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 algn="l">
              <a:buNone/>
              <a:defRPr>
                <a:solidFill>
                  <a:schemeClr val="bg1"/>
                </a:solidFill>
              </a:defRPr>
            </a:lvl5pPr>
          </a:lstStyle>
          <a:p>
            <a:pPr lvl="0">
              <a:defRPr/>
            </a:pPr>
            <a:r>
              <a:rPr lang="en-US"/>
              <a:t>Bildquelle:</a:t>
            </a:r>
            <a:endParaRPr/>
          </a:p>
        </p:txBody>
      </p:sp>
      <p:pic>
        <p:nvPicPr>
          <p:cNvPr id="985219108" name="Picture 57230365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82811" y="660469"/>
            <a:ext cx="786042" cy="7860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titleOnly" userDrawn="1">
  <p:cSld name="Aufzählung + Bild">
    <p:bg>
      <p:bgPr shadeToTitle="0">
        <a:solidFill>
          <a:srgbClr val="15151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87335765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868737" y="6356349"/>
            <a:ext cx="4114800" cy="365124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66243764" name="Foliennummernplatzhalter 4"/>
          <p:cNvSpPr>
            <a:spLocks noGrp="1"/>
          </p:cNvSpPr>
          <p:nvPr>
            <p:ph type="sldNum" sz="quarter" idx="12"/>
          </p:nvPr>
        </p:nvSpPr>
        <p:spPr bwMode="auto">
          <a:xfrm>
            <a:off x="8344798" y="6356349"/>
            <a:ext cx="2743200" cy="365124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>
              <a:defRPr/>
            </a:pPr>
            <a:fld id="{3C3DE056-903E-0F8D-14EA-45E12770C2ED}" type="slidenum">
              <a:rPr lang="de-DE"/>
              <a:t>‹#›</a:t>
            </a:fld>
            <a:endParaRPr lang="de-DE"/>
          </a:p>
        </p:txBody>
      </p:sp>
      <p:sp>
        <p:nvSpPr>
          <p:cNvPr id="983245494" name="Rechteck 1410848564"/>
          <p:cNvSpPr/>
          <p:nvPr/>
        </p:nvSpPr>
        <p:spPr bwMode="auto">
          <a:xfrm>
            <a:off x="0" y="0"/>
            <a:ext cx="2772000" cy="6858000"/>
          </a:xfrm>
          <a:prstGeom prst="rect">
            <a:avLst/>
          </a:prstGeom>
          <a:solidFill>
            <a:srgbClr val="88888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010776" name="Titel 1"/>
          <p:cNvSpPr>
            <a:spLocks noGrp="1"/>
          </p:cNvSpPr>
          <p:nvPr>
            <p:ph type="title"/>
          </p:nvPr>
        </p:nvSpPr>
        <p:spPr bwMode="auto">
          <a:xfrm>
            <a:off x="148141" y="2230253"/>
            <a:ext cx="2455382" cy="2401092"/>
          </a:xfrm>
        </p:spPr>
        <p:txBody>
          <a:bodyPr/>
          <a:lstStyle>
            <a:lvl1pPr algn="ctr">
              <a:lnSpc>
                <a:spcPct val="120000"/>
              </a:lnSpc>
              <a:defRPr sz="2000">
                <a:solidFill>
                  <a:schemeClr val="tx1"/>
                </a:solidFill>
                <a:latin typeface="Inconsolata"/>
                <a:ea typeface="Inconsolata"/>
                <a:cs typeface="Inconsolata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  <a:lvl6pPr algn="ctr">
              <a:defRPr/>
            </a:lvl6pPr>
            <a:lvl7pPr algn="ctr">
              <a:defRPr/>
            </a:lvl7pPr>
            <a:lvl8pPr algn="ctr">
              <a:defRPr/>
            </a:lvl8pPr>
            <a:lvl9pPr algn="ctr">
              <a:defRPr/>
            </a:lvl9pPr>
          </a:lstStyle>
          <a:p>
            <a:pPr>
              <a:defRPr/>
            </a:pPr>
            <a:r>
              <a:rPr lang="de-DE"/>
              <a:t>Überschrift des Themas</a:t>
            </a:r>
            <a:endParaRPr/>
          </a:p>
        </p:txBody>
      </p:sp>
      <p:sp>
        <p:nvSpPr>
          <p:cNvPr id="1125660769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3868737" y="1033199"/>
            <a:ext cx="3543093" cy="4795199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>
            <a:lvl1pPr>
              <a:lnSpc>
                <a:spcPct val="114999"/>
              </a:lnSpc>
              <a:buFont typeface="Arial"/>
              <a:buChar char="•"/>
              <a:defRPr sz="2000"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Font typeface="Arial"/>
              <a:buChar char="•"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2pPr>
            <a:lvl3pPr>
              <a:buFont typeface="Arial"/>
              <a:buChar char="•"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3pPr>
            <a:lvl4pPr>
              <a:buFont typeface="Arial"/>
              <a:buChar char="•"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4pPr>
            <a:lvl5pPr>
              <a:buFont typeface="Arial"/>
              <a:buChar char="•"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5pPr>
            <a:lvl6pPr>
              <a:buFont typeface="Arial"/>
              <a:buChar char="•"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6pPr>
            <a:lvl7pPr>
              <a:buFont typeface="Arial"/>
              <a:buChar char="•"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7pPr>
            <a:lvl8pPr>
              <a:buFont typeface="Arial"/>
              <a:buChar char="•"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8pPr>
            <a:lvl9pPr>
              <a:buFont typeface="Arial"/>
              <a:buChar char="•"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9pPr>
          </a:lstStyle>
          <a:p>
            <a:pPr>
              <a:defRPr/>
            </a:pPr>
            <a:r>
              <a:rPr/>
              <a:t>Aufzählung</a:t>
            </a:r>
            <a:endParaRPr/>
          </a:p>
        </p:txBody>
      </p:sp>
      <p:sp>
        <p:nvSpPr>
          <p:cNvPr id="1159280417" name="Inhaltsplatzhalter 3" title="Bild einfügen"/>
          <p:cNvSpPr>
            <a:spLocks noGrp="1"/>
          </p:cNvSpPr>
          <p:nvPr>
            <p:ph sz="half" idx="2"/>
          </p:nvPr>
        </p:nvSpPr>
        <p:spPr bwMode="auto">
          <a:xfrm>
            <a:off x="7545600" y="1033200"/>
            <a:ext cx="3542400" cy="479519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>
            <a:lvl1pPr>
              <a:lnSpc>
                <a:spcPct val="114999"/>
              </a:lnSpc>
              <a:buFont typeface="Arial"/>
              <a:buNone/>
              <a:defRPr sz="2000"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Font typeface="Arial"/>
              <a:buChar char="•"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2pPr>
            <a:lvl3pPr>
              <a:buFont typeface="Arial"/>
              <a:buChar char="•"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3pPr>
            <a:lvl4pPr>
              <a:buFont typeface="Arial"/>
              <a:buChar char="•"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4pPr>
            <a:lvl5pPr>
              <a:buFont typeface="Arial"/>
              <a:buChar char="•"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5pPr>
            <a:lvl6pPr>
              <a:buFont typeface="Arial"/>
              <a:buChar char="•"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6pPr>
            <a:lvl7pPr>
              <a:buFont typeface="Arial"/>
              <a:buChar char="•"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7pPr>
            <a:lvl8pPr>
              <a:buFont typeface="Arial"/>
              <a:buChar char="•"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8pPr>
            <a:lvl9pPr>
              <a:buFont typeface="Arial"/>
              <a:buChar char="•"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9pPr>
          </a:lstStyle>
          <a:p>
            <a:pPr lvl="0">
              <a:defRPr/>
            </a:pPr>
            <a:r>
              <a:rPr lang="de-DE"/>
              <a:t>Bild</a:t>
            </a:r>
            <a:endParaRPr/>
          </a:p>
        </p:txBody>
      </p:sp>
      <p:sp>
        <p:nvSpPr>
          <p:cNvPr id="1243559759" name="Content Placeholder 7"/>
          <p:cNvSpPr>
            <a:spLocks noGrp="1"/>
          </p:cNvSpPr>
          <p:nvPr>
            <p:ph sz="quarter"/>
          </p:nvPr>
        </p:nvSpPr>
        <p:spPr bwMode="auto">
          <a:xfrm rot="16199969" flipH="0" flipV="0">
            <a:off x="9902307" y="4610810"/>
            <a:ext cx="4010889" cy="21043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>
              <a:buNone/>
              <a:defRPr sz="11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 algn="l">
              <a:buNone/>
              <a:defRPr>
                <a:solidFill>
                  <a:schemeClr val="bg1"/>
                </a:solidFill>
              </a:defRPr>
            </a:lvl5pPr>
          </a:lstStyle>
          <a:p>
            <a:pPr lvl="0">
              <a:defRPr/>
            </a:pPr>
            <a:r>
              <a:rPr lang="en-US"/>
              <a:t>Bildquelle:</a:t>
            </a:r>
            <a:endParaRPr/>
          </a:p>
        </p:txBody>
      </p:sp>
      <p:pic>
        <p:nvPicPr>
          <p:cNvPr id="1097452462" name="Picture 57230365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82811" y="660469"/>
            <a:ext cx="786042" cy="7860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titleOnly" userDrawn="1">
  <p:cSld name="2x Titel + Foto">
    <p:bg>
      <p:bgPr shadeToTitle="0">
        <a:solidFill>
          <a:srgbClr val="15151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2682436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868735" y="6356349"/>
            <a:ext cx="4114800" cy="365122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defRPr>
                <a:latin typeface="Inconsolata"/>
                <a:ea typeface="Inconsolata"/>
                <a:cs typeface="Inconsolata"/>
              </a:defRPr>
            </a:lvl2pPr>
            <a:lvl3pPr>
              <a:defRPr>
                <a:latin typeface="Inconsolata"/>
                <a:ea typeface="Inconsolata"/>
                <a:cs typeface="Inconsolata"/>
              </a:defRPr>
            </a:lvl3pPr>
            <a:lvl4pPr>
              <a:defRPr>
                <a:latin typeface="Inconsolata"/>
                <a:ea typeface="Inconsolata"/>
                <a:cs typeface="Inconsolata"/>
              </a:defRPr>
            </a:lvl4pPr>
            <a:lvl5pPr>
              <a:defRPr>
                <a:latin typeface="Inconsolata"/>
                <a:ea typeface="Inconsolata"/>
                <a:cs typeface="Inconsolata"/>
              </a:defRPr>
            </a:lvl5pPr>
            <a:lvl6pPr>
              <a:defRPr>
                <a:latin typeface="Inconsolata"/>
                <a:ea typeface="Inconsolata"/>
                <a:cs typeface="Inconsolata"/>
              </a:defRPr>
            </a:lvl6pPr>
            <a:lvl7pPr>
              <a:defRPr>
                <a:latin typeface="Inconsolata"/>
                <a:ea typeface="Inconsolata"/>
                <a:cs typeface="Inconsolata"/>
              </a:defRPr>
            </a:lvl7pPr>
            <a:lvl8pPr>
              <a:defRPr>
                <a:latin typeface="Inconsolata"/>
                <a:ea typeface="Inconsolata"/>
                <a:cs typeface="Inconsolata"/>
              </a:defRPr>
            </a:lvl8pPr>
            <a:lvl9pPr>
              <a:defRPr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1473580256" name="Foliennummernplatzhalter 4"/>
          <p:cNvSpPr>
            <a:spLocks noGrp="1"/>
          </p:cNvSpPr>
          <p:nvPr>
            <p:ph type="sldNum" sz="quarter" idx="12"/>
          </p:nvPr>
        </p:nvSpPr>
        <p:spPr bwMode="auto">
          <a:xfrm>
            <a:off x="8344796" y="6356349"/>
            <a:ext cx="2743200" cy="365122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2pPr>
            <a:lvl3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3pPr>
            <a:lvl4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4pPr>
            <a:lvl5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6pPr>
            <a:lvl7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7pPr>
            <a:lvl8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8pPr>
            <a:lvl9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fld id="{FD8744F5-0762-DE03-4E54-1EB15000806E}" type="slidenum">
              <a:rPr lang="de-DE"/>
              <a:t/>
            </a:fld>
            <a:endParaRPr lang="de-DE"/>
          </a:p>
        </p:txBody>
      </p:sp>
      <p:sp>
        <p:nvSpPr>
          <p:cNvPr id="592283033" name="Rechteck 1410848564"/>
          <p:cNvSpPr/>
          <p:nvPr/>
        </p:nvSpPr>
        <p:spPr bwMode="auto">
          <a:xfrm>
            <a:off x="0" y="0"/>
            <a:ext cx="2772000" cy="6858000"/>
          </a:xfrm>
          <a:prstGeom prst="rect">
            <a:avLst/>
          </a:prstGeom>
          <a:solidFill>
            <a:srgbClr val="88888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3655599" name="Titel 1"/>
          <p:cNvSpPr>
            <a:spLocks noGrp="1"/>
          </p:cNvSpPr>
          <p:nvPr>
            <p:ph type="title"/>
          </p:nvPr>
        </p:nvSpPr>
        <p:spPr bwMode="auto">
          <a:xfrm>
            <a:off x="148140" y="2230251"/>
            <a:ext cx="2455380" cy="2401092"/>
          </a:xfrm>
        </p:spPr>
        <p:txBody>
          <a:bodyPr/>
          <a:lstStyle>
            <a:lvl1pPr algn="ctr">
              <a:lnSpc>
                <a:spcPct val="120000"/>
              </a:lnSpc>
              <a:defRPr sz="2000">
                <a:solidFill>
                  <a:schemeClr val="tx1"/>
                </a:solidFill>
                <a:latin typeface="Inconsolata"/>
                <a:ea typeface="Inconsolata"/>
                <a:cs typeface="Inconsolata"/>
              </a:defRPr>
            </a:lvl1pPr>
            <a:lvl2pPr algn="ctr">
              <a:defRPr>
                <a:latin typeface="Inconsolata"/>
                <a:ea typeface="Inconsolata"/>
                <a:cs typeface="Inconsolata"/>
              </a:defRPr>
            </a:lvl2pPr>
            <a:lvl3pPr algn="ctr">
              <a:defRPr>
                <a:latin typeface="Inconsolata"/>
                <a:ea typeface="Inconsolata"/>
                <a:cs typeface="Inconsolata"/>
              </a:defRPr>
            </a:lvl3pPr>
            <a:lvl4pPr algn="ctr">
              <a:defRPr>
                <a:latin typeface="Inconsolata"/>
                <a:ea typeface="Inconsolata"/>
                <a:cs typeface="Inconsolata"/>
              </a:defRPr>
            </a:lvl4pPr>
            <a:lvl5pPr algn="ctr">
              <a:defRPr>
                <a:latin typeface="Inconsolata"/>
                <a:ea typeface="Inconsolata"/>
                <a:cs typeface="Inconsolata"/>
              </a:defRPr>
            </a:lvl5pPr>
            <a:lvl6pPr algn="ctr">
              <a:defRPr>
                <a:latin typeface="Inconsolata"/>
                <a:ea typeface="Inconsolata"/>
                <a:cs typeface="Inconsolata"/>
              </a:defRPr>
            </a:lvl6pPr>
            <a:lvl7pPr algn="ctr">
              <a:defRPr>
                <a:latin typeface="Inconsolata"/>
                <a:ea typeface="Inconsolata"/>
                <a:cs typeface="Inconsolata"/>
              </a:defRPr>
            </a:lvl7pPr>
            <a:lvl8pPr algn="ctr">
              <a:defRPr>
                <a:latin typeface="Inconsolata"/>
                <a:ea typeface="Inconsolata"/>
                <a:cs typeface="Inconsolata"/>
              </a:defRPr>
            </a:lvl8pPr>
            <a:lvl9pPr algn="ctr">
              <a:defRPr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r>
              <a:rPr lang="de-DE"/>
              <a:t>Überschrift des Themas</a:t>
            </a:r>
            <a:endParaRPr/>
          </a:p>
        </p:txBody>
      </p:sp>
      <p:pic>
        <p:nvPicPr>
          <p:cNvPr id="1990588411" name="Picture 57230365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82810" y="660468"/>
            <a:ext cx="786042" cy="786042"/>
          </a:xfrm>
          <a:prstGeom prst="rect">
            <a:avLst/>
          </a:prstGeom>
        </p:spPr>
      </p:pic>
      <p:sp>
        <p:nvSpPr>
          <p:cNvPr id="619064005" name="Titel 1"/>
          <p:cNvSpPr>
            <a:spLocks noGrp="1"/>
          </p:cNvSpPr>
          <p:nvPr>
            <p:ph type="title"/>
          </p:nvPr>
        </p:nvSpPr>
        <p:spPr bwMode="auto">
          <a:xfrm flipH="0" flipV="0">
            <a:off x="3868736" y="1033198"/>
            <a:ext cx="3543091" cy="451672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>
            <a:lvl1pPr>
              <a:defRPr sz="24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2pPr>
            <a:lvl3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3pPr>
            <a:lvl4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4pPr>
            <a:lvl5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6pPr>
            <a:lvl7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7pPr>
            <a:lvl8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8pPr>
            <a:lvl9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r>
              <a:rPr lang="de-DE"/>
              <a:t>Überschrift</a:t>
            </a:r>
            <a:endParaRPr/>
          </a:p>
        </p:txBody>
      </p:sp>
      <p:sp>
        <p:nvSpPr>
          <p:cNvPr id="1187840436" name="Titel 1"/>
          <p:cNvSpPr>
            <a:spLocks noGrp="1"/>
          </p:cNvSpPr>
          <p:nvPr>
            <p:ph type="title"/>
          </p:nvPr>
        </p:nvSpPr>
        <p:spPr bwMode="auto">
          <a:xfrm flipH="0" flipV="0">
            <a:off x="7544903" y="1033198"/>
            <a:ext cx="3543092" cy="451672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>
            <a:lvl1pPr>
              <a:defRPr sz="24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2pPr>
            <a:lvl3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3pPr>
            <a:lvl4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4pPr>
            <a:lvl5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6pPr>
            <a:lvl7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7pPr>
            <a:lvl8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8pPr>
            <a:lvl9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r>
              <a:rPr lang="de-DE"/>
              <a:t>Überschrift</a:t>
            </a:r>
            <a:endParaRPr/>
          </a:p>
        </p:txBody>
      </p:sp>
      <p:sp>
        <p:nvSpPr>
          <p:cNvPr id="1451455237" name="Inhaltsplatzhalter 3"/>
          <p:cNvSpPr>
            <a:spLocks noGrp="1"/>
          </p:cNvSpPr>
          <p:nvPr>
            <p:ph sz="half" idx="2"/>
          </p:nvPr>
        </p:nvSpPr>
        <p:spPr bwMode="auto">
          <a:xfrm flipH="0" flipV="0">
            <a:off x="7545600" y="1876497"/>
            <a:ext cx="3542400" cy="394830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>
            <a:lvl1pPr>
              <a:lnSpc>
                <a:spcPct val="114999"/>
              </a:lnSpc>
              <a:buFont typeface="Arial"/>
              <a:buChar char="•"/>
              <a:defRPr sz="2000"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2pPr>
            <a:lvl3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3pPr>
            <a:lvl4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4pPr>
            <a:lvl5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6pPr>
            <a:lvl7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7pPr>
            <a:lvl8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8pPr>
            <a:lvl9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9pPr>
          </a:lstStyle>
          <a:p>
            <a:pPr marL="0" lvl="0" indent="0">
              <a:buFont typeface="Arial"/>
              <a:buNone/>
              <a:defRPr/>
            </a:pPr>
            <a:r>
              <a:rPr lang="de-DE"/>
              <a:t>Foto</a:t>
            </a:r>
            <a:endParaRPr/>
          </a:p>
        </p:txBody>
      </p:sp>
      <p:sp>
        <p:nvSpPr>
          <p:cNvPr id="1711232569" name="Inhaltsplatzhalter 3"/>
          <p:cNvSpPr>
            <a:spLocks noGrp="1"/>
          </p:cNvSpPr>
          <p:nvPr>
            <p:ph sz="half" idx="2"/>
          </p:nvPr>
        </p:nvSpPr>
        <p:spPr bwMode="auto">
          <a:xfrm flipH="0" flipV="0">
            <a:off x="3868735" y="1876497"/>
            <a:ext cx="3542400" cy="395010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>
            <a:lvl1pPr>
              <a:lnSpc>
                <a:spcPct val="114999"/>
              </a:lnSpc>
              <a:buFont typeface="Arial"/>
              <a:buChar char="•"/>
              <a:defRPr sz="2000"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2pPr>
            <a:lvl3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3pPr>
            <a:lvl4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4pPr>
            <a:lvl5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6pPr>
            <a:lvl7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7pPr>
            <a:lvl8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8pPr>
            <a:lvl9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9pPr>
          </a:lstStyle>
          <a:p>
            <a:pPr marL="0" lvl="0" indent="0">
              <a:buFont typeface="Arial"/>
              <a:buNone/>
              <a:defRPr/>
            </a:pPr>
            <a:r>
              <a:rPr lang="de-DE"/>
              <a:t>Foto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titleOnly" userDrawn="1">
  <p:cSld name="Aufzählung-Titel-Text-Bild">
    <p:bg>
      <p:bgPr shadeToTitle="0">
        <a:solidFill>
          <a:srgbClr val="15151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48179423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868737" y="6356349"/>
            <a:ext cx="4114800" cy="365124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defRPr>
                <a:latin typeface="Inconsolata"/>
                <a:ea typeface="Inconsolata"/>
                <a:cs typeface="Inconsolata"/>
              </a:defRPr>
            </a:lvl2pPr>
            <a:lvl3pPr>
              <a:defRPr>
                <a:latin typeface="Inconsolata"/>
                <a:ea typeface="Inconsolata"/>
                <a:cs typeface="Inconsolata"/>
              </a:defRPr>
            </a:lvl3pPr>
            <a:lvl4pPr>
              <a:defRPr>
                <a:latin typeface="Inconsolata"/>
                <a:ea typeface="Inconsolata"/>
                <a:cs typeface="Inconsolata"/>
              </a:defRPr>
            </a:lvl4pPr>
            <a:lvl5pPr>
              <a:defRPr>
                <a:latin typeface="Inconsolata"/>
                <a:ea typeface="Inconsolata"/>
                <a:cs typeface="Inconsolata"/>
              </a:defRPr>
            </a:lvl5pPr>
            <a:lvl6pPr>
              <a:defRPr>
                <a:latin typeface="Inconsolata"/>
                <a:ea typeface="Inconsolata"/>
                <a:cs typeface="Inconsolata"/>
              </a:defRPr>
            </a:lvl6pPr>
            <a:lvl7pPr>
              <a:defRPr>
                <a:latin typeface="Inconsolata"/>
                <a:ea typeface="Inconsolata"/>
                <a:cs typeface="Inconsolata"/>
              </a:defRPr>
            </a:lvl7pPr>
            <a:lvl8pPr>
              <a:defRPr>
                <a:latin typeface="Inconsolata"/>
                <a:ea typeface="Inconsolata"/>
                <a:cs typeface="Inconsolata"/>
              </a:defRPr>
            </a:lvl8pPr>
            <a:lvl9pPr>
              <a:defRPr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929631407" name="Foliennummernplatzhalter 4"/>
          <p:cNvSpPr>
            <a:spLocks noGrp="1"/>
          </p:cNvSpPr>
          <p:nvPr>
            <p:ph type="sldNum" sz="quarter" idx="12"/>
          </p:nvPr>
        </p:nvSpPr>
        <p:spPr bwMode="auto">
          <a:xfrm>
            <a:off x="8344800" y="6356349"/>
            <a:ext cx="2743200" cy="365124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2pPr>
            <a:lvl3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3pPr>
            <a:lvl4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4pPr>
            <a:lvl5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6pPr>
            <a:lvl7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7pPr>
            <a:lvl8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8pPr>
            <a:lvl9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fld id="{7F35FB7F-9962-B685-9DB7-2821BB6B19B2}" type="slidenum">
              <a:rPr lang="de-DE"/>
              <a:t>‹#›</a:t>
            </a:fld>
            <a:endParaRPr lang="de-DE"/>
          </a:p>
        </p:txBody>
      </p:sp>
      <p:sp>
        <p:nvSpPr>
          <p:cNvPr id="161296354" name="Rechteck 1410848564"/>
          <p:cNvSpPr/>
          <p:nvPr/>
        </p:nvSpPr>
        <p:spPr bwMode="auto">
          <a:xfrm>
            <a:off x="0" y="0"/>
            <a:ext cx="2772000" cy="6858000"/>
          </a:xfrm>
          <a:prstGeom prst="rect">
            <a:avLst/>
          </a:prstGeom>
          <a:solidFill>
            <a:srgbClr val="88888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8371662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3868737" y="1033200"/>
            <a:ext cx="3543093" cy="297779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>
            <a:lvl1pPr>
              <a:lnSpc>
                <a:spcPct val="114999"/>
              </a:lnSpc>
              <a:buFont typeface="Arial"/>
              <a:buChar char="•"/>
              <a:defRPr sz="2000"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2pPr>
            <a:lvl3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3pPr>
            <a:lvl4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4pPr>
            <a:lvl5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6pPr>
            <a:lvl7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7pPr>
            <a:lvl8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8pPr>
            <a:lvl9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r>
              <a:rPr/>
              <a:t>Aufzählung</a:t>
            </a:r>
            <a:endParaRPr/>
          </a:p>
        </p:txBody>
      </p:sp>
      <p:sp>
        <p:nvSpPr>
          <p:cNvPr id="978456254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7545600" y="1033199"/>
            <a:ext cx="3542400" cy="297779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>
            <a:lvl1pPr>
              <a:lnSpc>
                <a:spcPct val="114999"/>
              </a:lnSpc>
              <a:buFont typeface="Arial"/>
              <a:buChar char="•"/>
              <a:defRPr sz="2000"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2pPr>
            <a:lvl3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3pPr>
            <a:lvl4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4pPr>
            <a:lvl5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6pPr>
            <a:lvl7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7pPr>
            <a:lvl8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8pPr>
            <a:lvl9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9pPr>
          </a:lstStyle>
          <a:p>
            <a:pPr marL="0" lvl="0" indent="0">
              <a:buFont typeface="Arial"/>
              <a:buNone/>
              <a:defRPr/>
            </a:pPr>
            <a:r>
              <a:rPr lang="de-DE"/>
              <a:t>Foto</a:t>
            </a:r>
            <a:endParaRPr/>
          </a:p>
        </p:txBody>
      </p:sp>
      <p:sp>
        <p:nvSpPr>
          <p:cNvPr id="792118969" name="Titel 1"/>
          <p:cNvSpPr>
            <a:spLocks noGrp="1"/>
          </p:cNvSpPr>
          <p:nvPr>
            <p:ph type="title"/>
          </p:nvPr>
        </p:nvSpPr>
        <p:spPr bwMode="auto">
          <a:xfrm>
            <a:off x="3868737" y="4145653"/>
            <a:ext cx="7219261" cy="451673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>
            <a:lvl1pPr>
              <a:defRPr sz="24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2pPr>
            <a:lvl3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3pPr>
            <a:lvl4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4pPr>
            <a:lvl5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6pPr>
            <a:lvl7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7pPr>
            <a:lvl8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8pPr>
            <a:lvl9pPr>
              <a:defRPr sz="8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r>
              <a:rPr lang="de-DE"/>
              <a:t>Überschrift</a:t>
            </a:r>
            <a:endParaRPr/>
          </a:p>
        </p:txBody>
      </p:sp>
      <p:sp>
        <p:nvSpPr>
          <p:cNvPr id="15112136" name="Titel 1"/>
          <p:cNvSpPr>
            <a:spLocks noGrp="1"/>
          </p:cNvSpPr>
          <p:nvPr>
            <p:ph type="title"/>
          </p:nvPr>
        </p:nvSpPr>
        <p:spPr bwMode="auto">
          <a:xfrm>
            <a:off x="148140" y="2230252"/>
            <a:ext cx="2455382" cy="2401092"/>
          </a:xfrm>
        </p:spPr>
        <p:txBody>
          <a:bodyPr/>
          <a:lstStyle>
            <a:lvl1pPr algn="ctr">
              <a:lnSpc>
                <a:spcPct val="120000"/>
              </a:lnSpc>
              <a:defRPr sz="2000">
                <a:solidFill>
                  <a:schemeClr val="tx1"/>
                </a:solidFill>
                <a:latin typeface="Inconsolata"/>
                <a:ea typeface="Inconsolata"/>
                <a:cs typeface="Inconsolata"/>
              </a:defRPr>
            </a:lvl1pPr>
            <a:lvl2pPr algn="ctr">
              <a:defRPr>
                <a:latin typeface="Inconsolata"/>
                <a:ea typeface="Inconsolata"/>
                <a:cs typeface="Inconsolata"/>
              </a:defRPr>
            </a:lvl2pPr>
            <a:lvl3pPr algn="ctr">
              <a:defRPr>
                <a:latin typeface="Inconsolata"/>
                <a:ea typeface="Inconsolata"/>
                <a:cs typeface="Inconsolata"/>
              </a:defRPr>
            </a:lvl3pPr>
            <a:lvl4pPr algn="ctr">
              <a:defRPr>
                <a:latin typeface="Inconsolata"/>
                <a:ea typeface="Inconsolata"/>
                <a:cs typeface="Inconsolata"/>
              </a:defRPr>
            </a:lvl4pPr>
            <a:lvl5pPr algn="ctr">
              <a:defRPr>
                <a:latin typeface="Inconsolata"/>
                <a:ea typeface="Inconsolata"/>
                <a:cs typeface="Inconsolata"/>
              </a:defRPr>
            </a:lvl5pPr>
            <a:lvl6pPr algn="ctr">
              <a:defRPr>
                <a:latin typeface="Inconsolata"/>
                <a:ea typeface="Inconsolata"/>
                <a:cs typeface="Inconsolata"/>
              </a:defRPr>
            </a:lvl6pPr>
            <a:lvl7pPr algn="ctr">
              <a:defRPr>
                <a:latin typeface="Inconsolata"/>
                <a:ea typeface="Inconsolata"/>
                <a:cs typeface="Inconsolata"/>
              </a:defRPr>
            </a:lvl7pPr>
            <a:lvl8pPr algn="ctr">
              <a:defRPr>
                <a:latin typeface="Inconsolata"/>
                <a:ea typeface="Inconsolata"/>
                <a:cs typeface="Inconsolata"/>
              </a:defRPr>
            </a:lvl8pPr>
            <a:lvl9pPr algn="ctr">
              <a:defRPr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r>
              <a:rPr lang="de-DE"/>
              <a:t>Überschrift des Themas</a:t>
            </a:r>
            <a:endParaRPr/>
          </a:p>
        </p:txBody>
      </p:sp>
      <p:sp>
        <p:nvSpPr>
          <p:cNvPr id="1687684110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3868737" y="4698159"/>
            <a:ext cx="7219261" cy="112836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/>
              <a:buNone/>
              <a:defRPr sz="2000"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Font typeface="Arial"/>
              <a:buNone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2pPr>
            <a:lvl3pPr>
              <a:buFont typeface="Arial"/>
              <a:buNone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3pPr>
            <a:lvl4pPr>
              <a:buFont typeface="Arial"/>
              <a:buNone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4pPr>
            <a:lvl5pPr>
              <a:buFont typeface="Arial"/>
              <a:buNone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buFont typeface="Arial"/>
              <a:buNone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6pPr>
            <a:lvl7pPr>
              <a:buFont typeface="Arial"/>
              <a:buNone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7pPr>
            <a:lvl8pPr>
              <a:buFont typeface="Arial"/>
              <a:buNone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8pPr>
            <a:lvl9pPr>
              <a:buFont typeface="Arial"/>
              <a:buNone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r>
              <a:rPr/>
              <a:t>Folie für Fließtext</a:t>
            </a:r>
            <a:endParaRPr/>
          </a:p>
        </p:txBody>
      </p:sp>
      <p:sp>
        <p:nvSpPr>
          <p:cNvPr id="992160321" name="Content Placeholder 7"/>
          <p:cNvSpPr>
            <a:spLocks noGrp="1"/>
          </p:cNvSpPr>
          <p:nvPr>
            <p:ph sz="quarter" idx="13"/>
          </p:nvPr>
        </p:nvSpPr>
        <p:spPr bwMode="auto">
          <a:xfrm rot="16199969" flipH="0" flipV="0">
            <a:off x="9902307" y="4610809"/>
            <a:ext cx="4010888" cy="21043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>
              <a:buNone/>
              <a:defRPr sz="11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None/>
              <a:defRPr>
                <a:latin typeface="Inconsolata"/>
                <a:ea typeface="Inconsolata"/>
                <a:cs typeface="Inconsolata"/>
              </a:defRPr>
            </a:lvl2pPr>
            <a:lvl3pPr>
              <a:buNone/>
              <a:defRPr>
                <a:latin typeface="Inconsolata"/>
                <a:ea typeface="Inconsolata"/>
                <a:cs typeface="Inconsolata"/>
              </a:defRPr>
            </a:lvl3pPr>
            <a:lvl4pPr>
              <a:buNone/>
              <a:defRPr>
                <a:latin typeface="Inconsolata"/>
                <a:ea typeface="Inconsolata"/>
                <a:cs typeface="Inconsolata"/>
              </a:defRPr>
            </a:lvl4pPr>
            <a:lvl5pPr algn="l">
              <a:buNone/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defRPr>
                <a:latin typeface="Inconsolata"/>
                <a:ea typeface="Inconsolata"/>
                <a:cs typeface="Inconsolata"/>
              </a:defRPr>
            </a:lvl6pPr>
            <a:lvl7pPr>
              <a:defRPr>
                <a:latin typeface="Inconsolata"/>
                <a:ea typeface="Inconsolata"/>
                <a:cs typeface="Inconsolata"/>
              </a:defRPr>
            </a:lvl7pPr>
            <a:lvl8pPr>
              <a:defRPr>
                <a:latin typeface="Inconsolata"/>
                <a:ea typeface="Inconsolata"/>
                <a:cs typeface="Inconsolata"/>
              </a:defRPr>
            </a:lvl8pPr>
            <a:lvl9pPr>
              <a:defRPr>
                <a:latin typeface="Inconsolata"/>
                <a:ea typeface="Inconsolata"/>
                <a:cs typeface="Inconsolata"/>
              </a:defRPr>
            </a:lvl9pPr>
          </a:lstStyle>
          <a:p>
            <a:pPr lvl="0">
              <a:defRPr/>
            </a:pPr>
            <a:r>
              <a:rPr lang="en-US"/>
              <a:t>Bildquelle:</a:t>
            </a:r>
            <a:endParaRPr/>
          </a:p>
        </p:txBody>
      </p:sp>
      <p:pic>
        <p:nvPicPr>
          <p:cNvPr id="1366406261" name="Picture 57230365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82811" y="660469"/>
            <a:ext cx="786042" cy="7860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titleOnly" userDrawn="1">
  <p:cSld name="Bild-Text">
    <p:bg>
      <p:bgPr shadeToTitle="0">
        <a:solidFill>
          <a:srgbClr val="15151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63187307" name="Fußzeilenplatzhalter 3"/>
          <p:cNvSpPr>
            <a:spLocks noGrp="1"/>
          </p:cNvSpPr>
          <p:nvPr>
            <p:ph type="ftr" sz="quarter" idx="11"/>
          </p:nvPr>
        </p:nvSpPr>
        <p:spPr bwMode="auto">
          <a:xfrm>
            <a:off x="3868736" y="6356349"/>
            <a:ext cx="4114800" cy="365123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defRPr>
                <a:latin typeface="Inconsolata"/>
                <a:ea typeface="Inconsolata"/>
                <a:cs typeface="Inconsolata"/>
              </a:defRPr>
            </a:lvl2pPr>
            <a:lvl3pPr>
              <a:defRPr>
                <a:latin typeface="Inconsolata"/>
                <a:ea typeface="Inconsolata"/>
                <a:cs typeface="Inconsolata"/>
              </a:defRPr>
            </a:lvl3pPr>
            <a:lvl4pPr>
              <a:defRPr>
                <a:latin typeface="Inconsolata"/>
                <a:ea typeface="Inconsolata"/>
                <a:cs typeface="Inconsolata"/>
              </a:defRPr>
            </a:lvl4pPr>
            <a:lvl5pPr>
              <a:defRPr>
                <a:latin typeface="Inconsolata"/>
                <a:ea typeface="Inconsolata"/>
                <a:cs typeface="Inconsolata"/>
              </a:defRPr>
            </a:lvl5pPr>
            <a:lvl6pPr>
              <a:defRPr>
                <a:latin typeface="Inconsolata"/>
                <a:ea typeface="Inconsolata"/>
                <a:cs typeface="Inconsolata"/>
              </a:defRPr>
            </a:lvl6pPr>
            <a:lvl7pPr>
              <a:defRPr>
                <a:latin typeface="Inconsolata"/>
                <a:ea typeface="Inconsolata"/>
                <a:cs typeface="Inconsolata"/>
              </a:defRPr>
            </a:lvl7pPr>
            <a:lvl8pPr>
              <a:defRPr>
                <a:latin typeface="Inconsolata"/>
                <a:ea typeface="Inconsolata"/>
                <a:cs typeface="Inconsolata"/>
              </a:defRPr>
            </a:lvl8pPr>
            <a:lvl9pPr>
              <a:defRPr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1263624022" name="Foliennummernplatzhalter 4"/>
          <p:cNvSpPr>
            <a:spLocks noGrp="1"/>
          </p:cNvSpPr>
          <p:nvPr>
            <p:ph type="sldNum" sz="quarter" idx="12"/>
          </p:nvPr>
        </p:nvSpPr>
        <p:spPr bwMode="auto">
          <a:xfrm>
            <a:off x="8344800" y="6356349"/>
            <a:ext cx="2743200" cy="36512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2pPr>
            <a:lvl3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3pPr>
            <a:lvl4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4pPr>
            <a:lvl5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6pPr>
            <a:lvl7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7pPr>
            <a:lvl8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8pPr>
            <a:lvl9pPr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fld id="{2765D275-94F3-4F4C-6407-6FBEDBB7DEA9}" type="slidenum">
              <a:rPr lang="de-DE"/>
              <a:t/>
            </a:fld>
            <a:endParaRPr lang="de-DE"/>
          </a:p>
        </p:txBody>
      </p:sp>
      <p:sp>
        <p:nvSpPr>
          <p:cNvPr id="1148168019" name="Rechteck 1410848564"/>
          <p:cNvSpPr/>
          <p:nvPr/>
        </p:nvSpPr>
        <p:spPr bwMode="auto">
          <a:xfrm>
            <a:off x="0" y="0"/>
            <a:ext cx="2772000" cy="6858000"/>
          </a:xfrm>
          <a:prstGeom prst="rect">
            <a:avLst/>
          </a:prstGeom>
          <a:solidFill>
            <a:srgbClr val="88888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33443049" name="Inhaltsplatzhalter 3"/>
          <p:cNvSpPr>
            <a:spLocks noGrp="1"/>
          </p:cNvSpPr>
          <p:nvPr>
            <p:ph sz="half" idx="2"/>
          </p:nvPr>
        </p:nvSpPr>
        <p:spPr bwMode="auto">
          <a:xfrm flipH="0" flipV="0">
            <a:off x="3868736" y="1033198"/>
            <a:ext cx="7219262" cy="239759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>
            <a:lvl1pPr>
              <a:lnSpc>
                <a:spcPct val="114999"/>
              </a:lnSpc>
              <a:buFont typeface="Arial"/>
              <a:buChar char="•"/>
              <a:defRPr sz="2000"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2pPr>
            <a:lvl3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3pPr>
            <a:lvl4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4pPr>
            <a:lvl5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6pPr>
            <a:lvl7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7pPr>
            <a:lvl8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8pPr>
            <a:lvl9pPr>
              <a:buFont typeface="Arial"/>
              <a:buChar char="•"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9pPr>
          </a:lstStyle>
          <a:p>
            <a:pPr marL="0" lvl="0" indent="0">
              <a:buFont typeface="Arial"/>
              <a:buNone/>
              <a:defRPr/>
            </a:pPr>
            <a:r>
              <a:rPr lang="de-DE"/>
              <a:t>Foto</a:t>
            </a:r>
            <a:endParaRPr/>
          </a:p>
        </p:txBody>
      </p:sp>
      <p:sp>
        <p:nvSpPr>
          <p:cNvPr id="1240201187" name="Titel 1"/>
          <p:cNvSpPr>
            <a:spLocks noGrp="1"/>
          </p:cNvSpPr>
          <p:nvPr>
            <p:ph type="title"/>
          </p:nvPr>
        </p:nvSpPr>
        <p:spPr bwMode="auto">
          <a:xfrm>
            <a:off x="148140" y="2230251"/>
            <a:ext cx="2455381" cy="2401092"/>
          </a:xfrm>
        </p:spPr>
        <p:txBody>
          <a:bodyPr/>
          <a:lstStyle>
            <a:lvl1pPr algn="ctr">
              <a:lnSpc>
                <a:spcPct val="120000"/>
              </a:lnSpc>
              <a:defRPr sz="20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 algn="ctr">
              <a:defRPr>
                <a:latin typeface="Inconsolata"/>
                <a:ea typeface="Inconsolata"/>
                <a:cs typeface="Inconsolata"/>
              </a:defRPr>
            </a:lvl2pPr>
            <a:lvl3pPr algn="ctr">
              <a:defRPr>
                <a:latin typeface="Inconsolata"/>
                <a:ea typeface="Inconsolata"/>
                <a:cs typeface="Inconsolata"/>
              </a:defRPr>
            </a:lvl3pPr>
            <a:lvl4pPr algn="ctr">
              <a:defRPr>
                <a:latin typeface="Inconsolata"/>
                <a:ea typeface="Inconsolata"/>
                <a:cs typeface="Inconsolata"/>
              </a:defRPr>
            </a:lvl4pPr>
            <a:lvl5pPr algn="ctr">
              <a:defRPr>
                <a:latin typeface="Inconsolata"/>
                <a:ea typeface="Inconsolata"/>
                <a:cs typeface="Inconsolata"/>
              </a:defRPr>
            </a:lvl5pPr>
            <a:lvl6pPr algn="ctr">
              <a:defRPr>
                <a:latin typeface="Inconsolata"/>
                <a:ea typeface="Inconsolata"/>
                <a:cs typeface="Inconsolata"/>
              </a:defRPr>
            </a:lvl6pPr>
            <a:lvl7pPr algn="ctr">
              <a:defRPr>
                <a:latin typeface="Inconsolata"/>
                <a:ea typeface="Inconsolata"/>
                <a:cs typeface="Inconsolata"/>
              </a:defRPr>
            </a:lvl7pPr>
            <a:lvl8pPr algn="ctr">
              <a:defRPr>
                <a:latin typeface="Inconsolata"/>
                <a:ea typeface="Inconsolata"/>
                <a:cs typeface="Inconsolata"/>
              </a:defRPr>
            </a:lvl8pPr>
            <a:lvl9pPr algn="ctr">
              <a:defRPr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r>
              <a:rPr lang="de-DE"/>
              <a:t>Überschrift des Themas</a:t>
            </a:r>
            <a:endParaRPr/>
          </a:p>
        </p:txBody>
      </p:sp>
      <p:sp>
        <p:nvSpPr>
          <p:cNvPr id="310598652" name="Inhaltsplatzhalter 3"/>
          <p:cNvSpPr>
            <a:spLocks noGrp="1"/>
          </p:cNvSpPr>
          <p:nvPr>
            <p:ph sz="half" idx="2"/>
          </p:nvPr>
        </p:nvSpPr>
        <p:spPr bwMode="auto">
          <a:xfrm flipH="0" flipV="0">
            <a:off x="3868736" y="3768843"/>
            <a:ext cx="7219260" cy="2057684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/>
              <a:buNone/>
              <a:defRPr sz="2000"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Font typeface="Arial"/>
              <a:buNone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2pPr>
            <a:lvl3pPr>
              <a:buFont typeface="Arial"/>
              <a:buNone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3pPr>
            <a:lvl4pPr>
              <a:buFont typeface="Arial"/>
              <a:buNone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4pPr>
            <a:lvl5pPr>
              <a:buFont typeface="Arial"/>
              <a:buNone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buFont typeface="Arial"/>
              <a:buNone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6pPr>
            <a:lvl7pPr>
              <a:buFont typeface="Arial"/>
              <a:buNone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7pPr>
            <a:lvl8pPr>
              <a:buFont typeface="Arial"/>
              <a:buNone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8pPr>
            <a:lvl9pPr>
              <a:buFont typeface="Arial"/>
              <a:buNone/>
              <a:defRPr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r>
              <a:rPr/>
              <a:t>Folie für </a:t>
            </a:r>
            <a:r>
              <a:rPr lang="de-DE" sz="2200" b="0" i="0" u="none" strike="noStrike" cap="none" spc="0">
                <a:solidFill>
                  <a:schemeClr val="bg1"/>
                </a:solidFill>
                <a:latin typeface="Inter"/>
                <a:ea typeface="Inter"/>
                <a:cs typeface="Inter"/>
              </a:rPr>
              <a:t>Fließtext</a:t>
            </a:r>
            <a:endParaRPr/>
          </a:p>
        </p:txBody>
      </p:sp>
      <p:sp>
        <p:nvSpPr>
          <p:cNvPr id="806066319" name="Content Placeholder 7"/>
          <p:cNvSpPr>
            <a:spLocks noGrp="1"/>
          </p:cNvSpPr>
          <p:nvPr>
            <p:ph sz="quarter" idx="13"/>
          </p:nvPr>
        </p:nvSpPr>
        <p:spPr bwMode="auto">
          <a:xfrm rot="16199932" flipH="0" flipV="0">
            <a:off x="9902306" y="4610808"/>
            <a:ext cx="4010887" cy="210434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>
              <a:buNone/>
              <a:defRPr sz="11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None/>
              <a:defRPr>
                <a:latin typeface="Inconsolata"/>
                <a:ea typeface="Inconsolata"/>
                <a:cs typeface="Inconsolata"/>
              </a:defRPr>
            </a:lvl2pPr>
            <a:lvl3pPr>
              <a:buNone/>
              <a:defRPr>
                <a:latin typeface="Inconsolata"/>
                <a:ea typeface="Inconsolata"/>
                <a:cs typeface="Inconsolata"/>
              </a:defRPr>
            </a:lvl3pPr>
            <a:lvl4pPr>
              <a:buNone/>
              <a:defRPr>
                <a:latin typeface="Inconsolata"/>
                <a:ea typeface="Inconsolata"/>
                <a:cs typeface="Inconsolata"/>
              </a:defRPr>
            </a:lvl4pPr>
            <a:lvl5pPr algn="l">
              <a:buNone/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defRPr>
                <a:latin typeface="Inconsolata"/>
                <a:ea typeface="Inconsolata"/>
                <a:cs typeface="Inconsolata"/>
              </a:defRPr>
            </a:lvl6pPr>
            <a:lvl7pPr>
              <a:defRPr>
                <a:latin typeface="Inconsolata"/>
                <a:ea typeface="Inconsolata"/>
                <a:cs typeface="Inconsolata"/>
              </a:defRPr>
            </a:lvl7pPr>
            <a:lvl8pPr>
              <a:defRPr>
                <a:latin typeface="Inconsolata"/>
                <a:ea typeface="Inconsolata"/>
                <a:cs typeface="Inconsolata"/>
              </a:defRPr>
            </a:lvl8pPr>
            <a:lvl9pPr>
              <a:defRPr>
                <a:latin typeface="Inconsolata"/>
                <a:ea typeface="Inconsolata"/>
                <a:cs typeface="Inconsolata"/>
              </a:defRPr>
            </a:lvl9pPr>
          </a:lstStyle>
          <a:p>
            <a:pPr lvl="0">
              <a:defRPr/>
            </a:pPr>
            <a:r>
              <a:rPr lang="en-US"/>
              <a:t>Bildquelle:</a:t>
            </a:r>
            <a:endParaRPr/>
          </a:p>
        </p:txBody>
      </p:sp>
      <p:pic>
        <p:nvPicPr>
          <p:cNvPr id="94560692" name="Picture 57230365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82811" y="660469"/>
            <a:ext cx="786042" cy="7860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Leer">
    <p:bg>
      <p:bgPr shadeToTitle="0">
        <a:solidFill>
          <a:srgbClr val="15151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20253482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latin typeface="Inconsolata"/>
                <a:ea typeface="Inconsolata"/>
                <a:cs typeface="Inconsolata"/>
              </a:defRPr>
            </a:lvl1pPr>
            <a:lvl2pPr>
              <a:defRPr>
                <a:latin typeface="Inconsolata"/>
                <a:ea typeface="Inconsolata"/>
                <a:cs typeface="Inconsolata"/>
              </a:defRPr>
            </a:lvl2pPr>
            <a:lvl3pPr>
              <a:defRPr>
                <a:latin typeface="Inconsolata"/>
                <a:ea typeface="Inconsolata"/>
                <a:cs typeface="Inconsolata"/>
              </a:defRPr>
            </a:lvl3pPr>
            <a:lvl4pPr>
              <a:defRPr>
                <a:latin typeface="Inconsolata"/>
                <a:ea typeface="Inconsolata"/>
                <a:cs typeface="Inconsolata"/>
              </a:defRPr>
            </a:lvl4pPr>
            <a:lvl5pPr>
              <a:defRPr>
                <a:latin typeface="Inconsolata"/>
                <a:ea typeface="Inconsolata"/>
                <a:cs typeface="Inconsolata"/>
              </a:defRPr>
            </a:lvl5pPr>
            <a:lvl6pPr>
              <a:defRPr>
                <a:latin typeface="Inconsolata"/>
                <a:ea typeface="Inconsolata"/>
                <a:cs typeface="Inconsolata"/>
              </a:defRPr>
            </a:lvl6pPr>
            <a:lvl7pPr>
              <a:defRPr>
                <a:latin typeface="Inconsolata"/>
                <a:ea typeface="Inconsolata"/>
                <a:cs typeface="Inconsolata"/>
              </a:defRPr>
            </a:lvl7pPr>
            <a:lvl8pPr>
              <a:defRPr>
                <a:latin typeface="Inconsolata"/>
                <a:ea typeface="Inconsolata"/>
                <a:cs typeface="Inconsolata"/>
              </a:defRPr>
            </a:lvl8pPr>
            <a:lvl9pPr>
              <a:defRPr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815381737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latin typeface="Inconsolata"/>
                <a:ea typeface="Inconsolata"/>
                <a:cs typeface="Inconsolata"/>
              </a:defRPr>
            </a:lvl1pPr>
            <a:lvl2pPr>
              <a:defRPr>
                <a:latin typeface="Inconsolata"/>
                <a:ea typeface="Inconsolata"/>
                <a:cs typeface="Inconsolata"/>
              </a:defRPr>
            </a:lvl2pPr>
            <a:lvl3pPr>
              <a:defRPr>
                <a:latin typeface="Inconsolata"/>
                <a:ea typeface="Inconsolata"/>
                <a:cs typeface="Inconsolata"/>
              </a:defRPr>
            </a:lvl3pPr>
            <a:lvl4pPr>
              <a:defRPr>
                <a:latin typeface="Inconsolata"/>
                <a:ea typeface="Inconsolata"/>
                <a:cs typeface="Inconsolata"/>
              </a:defRPr>
            </a:lvl4pPr>
            <a:lvl5pPr>
              <a:defRPr>
                <a:latin typeface="Inconsolata"/>
                <a:ea typeface="Inconsolata"/>
                <a:cs typeface="Inconsolata"/>
              </a:defRPr>
            </a:lvl5pPr>
            <a:lvl6pPr>
              <a:defRPr>
                <a:latin typeface="Inconsolata"/>
                <a:ea typeface="Inconsolata"/>
                <a:cs typeface="Inconsolata"/>
              </a:defRPr>
            </a:lvl6pPr>
            <a:lvl7pPr>
              <a:defRPr>
                <a:latin typeface="Inconsolata"/>
                <a:ea typeface="Inconsolata"/>
                <a:cs typeface="Inconsolata"/>
              </a:defRPr>
            </a:lvl7pPr>
            <a:lvl8pPr>
              <a:defRPr>
                <a:latin typeface="Inconsolata"/>
                <a:ea typeface="Inconsolata"/>
                <a:cs typeface="Inconsolata"/>
              </a:defRPr>
            </a:lvl8pPr>
            <a:lvl9pPr>
              <a:defRPr>
                <a:latin typeface="Inconsolata"/>
                <a:ea typeface="Inconsolata"/>
                <a:cs typeface="Inconsolata"/>
              </a:defRPr>
            </a:lvl9pPr>
          </a:lstStyle>
          <a:p>
            <a:pPr>
              <a:defRPr/>
            </a:pPr>
            <a:fld id="{08395586-F03A-48D1-94DF-16B239DF4FB5}" type="slidenum">
              <a:rPr lang="de-DE"/>
              <a:t>‹#›</a:t>
            </a:fld>
            <a:endParaRPr lang="de-DE"/>
          </a:p>
        </p:txBody>
      </p:sp>
      <p:sp>
        <p:nvSpPr>
          <p:cNvPr id="2044101583" name="Content Placeholder 7"/>
          <p:cNvSpPr>
            <a:spLocks noGrp="1"/>
          </p:cNvSpPr>
          <p:nvPr>
            <p:ph sz="quarter" idx="13"/>
          </p:nvPr>
        </p:nvSpPr>
        <p:spPr bwMode="auto">
          <a:xfrm rot="16199932" flipH="0" flipV="0">
            <a:off x="9902306" y="4610808"/>
            <a:ext cx="4010887" cy="210434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>
              <a:buNone/>
              <a:defRPr sz="110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None/>
              <a:defRPr>
                <a:latin typeface="Inconsolata"/>
                <a:ea typeface="Inconsolata"/>
                <a:cs typeface="Inconsolata"/>
              </a:defRPr>
            </a:lvl2pPr>
            <a:lvl3pPr>
              <a:buNone/>
              <a:defRPr>
                <a:latin typeface="Inconsolata"/>
                <a:ea typeface="Inconsolata"/>
                <a:cs typeface="Inconsolata"/>
              </a:defRPr>
            </a:lvl3pPr>
            <a:lvl4pPr>
              <a:buNone/>
              <a:defRPr>
                <a:latin typeface="Inconsolata"/>
                <a:ea typeface="Inconsolata"/>
                <a:cs typeface="Inconsolata"/>
              </a:defRPr>
            </a:lvl4pPr>
            <a:lvl5pPr algn="l">
              <a:buNone/>
              <a:defRPr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5pPr>
            <a:lvl6pPr>
              <a:defRPr>
                <a:latin typeface="Inconsolata"/>
                <a:ea typeface="Inconsolata"/>
                <a:cs typeface="Inconsolata"/>
              </a:defRPr>
            </a:lvl6pPr>
            <a:lvl7pPr>
              <a:defRPr>
                <a:latin typeface="Inconsolata"/>
                <a:ea typeface="Inconsolata"/>
                <a:cs typeface="Inconsolata"/>
              </a:defRPr>
            </a:lvl7pPr>
            <a:lvl8pPr>
              <a:defRPr>
                <a:latin typeface="Inconsolata"/>
                <a:ea typeface="Inconsolata"/>
                <a:cs typeface="Inconsolata"/>
              </a:defRPr>
            </a:lvl8pPr>
            <a:lvl9pPr>
              <a:defRPr>
                <a:latin typeface="Inconsolata"/>
                <a:ea typeface="Inconsolata"/>
                <a:cs typeface="Inconsolata"/>
              </a:defRPr>
            </a:lvl9pPr>
          </a:lstStyle>
          <a:p>
            <a:pPr lvl="0">
              <a:defRPr/>
            </a:pPr>
            <a:r>
              <a:rPr lang="en-US"/>
              <a:t>Bildquelle:</a:t>
            </a:r>
            <a:endParaRPr/>
          </a:p>
        </p:txBody>
      </p:sp>
      <p:sp>
        <p:nvSpPr>
          <p:cNvPr id="379961680" name="Picture Placeholder 11"/>
          <p:cNvSpPr>
            <a:spLocks noGrp="1"/>
          </p:cNvSpPr>
          <p:nvPr>
            <p:ph type="pic" sz="quarter"/>
          </p:nvPr>
        </p:nvSpPr>
        <p:spPr bwMode="auto">
          <a:xfrm flipH="0" flipV="0">
            <a:off x="846687" y="658650"/>
            <a:ext cx="10498623" cy="54278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6565409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1999695552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Textmasterformat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39630189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de-DE"/>
              <a:t>28.05.25</a:t>
            </a:fld>
            <a:endParaRPr lang="de-DE"/>
          </a:p>
        </p:txBody>
      </p:sp>
      <p:sp>
        <p:nvSpPr>
          <p:cNvPr id="540556670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74973128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de-DE"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43224433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3868736" y="1031467"/>
            <a:ext cx="7203210" cy="479506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/>
              <a:buNone/>
              <a:defRPr sz="2200" b="0">
                <a:solidFill>
                  <a:schemeClr val="bg1"/>
                </a:solidFill>
                <a:latin typeface="Inconsolata"/>
                <a:ea typeface="Inconsolata"/>
                <a:cs typeface="Inconsolata"/>
              </a:defRPr>
            </a:lvl1pPr>
            <a:lvl2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2pPr>
            <a:lvl3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3pPr>
            <a:lvl4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4pPr>
            <a:lvl5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5pPr>
            <a:lvl6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6pPr>
            <a:lvl7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7pPr>
            <a:lvl8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8pPr>
            <a:lvl9pPr>
              <a:buFont typeface="Arial"/>
              <a:buNone/>
              <a:defRPr b="0">
                <a:solidFill>
                  <a:schemeClr val="bg1"/>
                </a:solidFill>
                <a:latin typeface="Poppins"/>
                <a:ea typeface="Poppins"/>
                <a:cs typeface="Poppins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389497355" name="Titel 1"/>
          <p:cNvSpPr>
            <a:spLocks noGrp="1"/>
          </p:cNvSpPr>
          <p:nvPr>
            <p:ph type="title"/>
          </p:nvPr>
        </p:nvSpPr>
        <p:spPr bwMode="auto">
          <a:xfrm>
            <a:off x="148140" y="2230251"/>
            <a:ext cx="2455381" cy="2401092"/>
          </a:xfrm>
        </p:spPr>
        <p:txBody>
          <a:bodyPr/>
          <a:lstStyle>
            <a:lvl1pPr algn="ctr">
              <a:lnSpc>
                <a:spcPct val="120000"/>
              </a:lnSpc>
              <a:defRPr sz="2000">
                <a:solidFill>
                  <a:schemeClr val="tx1"/>
                </a:solidFill>
                <a:latin typeface="Inconsolata"/>
                <a:ea typeface="Inconsolata"/>
                <a:cs typeface="Inconsolata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  <a:lvl6pPr algn="ctr">
              <a:defRPr/>
            </a:lvl6pPr>
            <a:lvl7pPr algn="ctr">
              <a:defRPr/>
            </a:lvl7pPr>
            <a:lvl8pPr algn="ctr">
              <a:defRPr/>
            </a:lvl8pPr>
            <a:lvl9pPr algn="ctr">
              <a:defRPr/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ONLYOFFICE/9.0.3.29</Application>
  <PresentationFormat>On-screen Show (4:3)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20</cp:revision>
  <dcterms:created xsi:type="dcterms:W3CDTF">2012-12-03T06:56:55Z</dcterms:created>
  <dcterms:modified xsi:type="dcterms:W3CDTF">2025-07-16T08:15:24Z</dcterms:modified>
</cp:coreProperties>
</file>